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8" r:id="rId2"/>
    <p:sldId id="260" r:id="rId3"/>
    <p:sldId id="259" r:id="rId4"/>
    <p:sldId id="261" r:id="rId5"/>
    <p:sldId id="262" r:id="rId6"/>
    <p:sldId id="264" r:id="rId7"/>
    <p:sldId id="263" r:id="rId8"/>
    <p:sldId id="266" r:id="rId9"/>
    <p:sldId id="267" r:id="rId10"/>
    <p:sldId id="268" r:id="rId11"/>
    <p:sldId id="269"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6137"/>
    <a:srgbClr val="F2E1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78" d="100"/>
          <a:sy n="78" d="100"/>
        </p:scale>
        <p:origin x="989" y="72"/>
      </p:cViewPr>
      <p:guideLst>
        <p:guide orient="horz" pos="2160"/>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Whitla" userId="44cdff2f-2f9b-46ca-bcbb-7dea970b4f7b" providerId="ADAL" clId="{40013C5E-6E73-4717-A45C-5A22194F47A1}"/>
    <pc:docChg chg="undo custSel addSld delSld modSld sldOrd">
      <pc:chgData name="David Whitla" userId="44cdff2f-2f9b-46ca-bcbb-7dea970b4f7b" providerId="ADAL" clId="{40013C5E-6E73-4717-A45C-5A22194F47A1}" dt="2018-03-10T10:31:18.620" v="4081" actId="20577"/>
      <pc:docMkLst>
        <pc:docMk/>
      </pc:docMkLst>
      <pc:sldChg chg="modSp del">
        <pc:chgData name="David Whitla" userId="44cdff2f-2f9b-46ca-bcbb-7dea970b4f7b" providerId="ADAL" clId="{40013C5E-6E73-4717-A45C-5A22194F47A1}" dt="2018-03-09T22:09:21.659" v="3109" actId="2696"/>
        <pc:sldMkLst>
          <pc:docMk/>
          <pc:sldMk cId="2686869022" sldId="256"/>
        </pc:sldMkLst>
        <pc:spChg chg="mod">
          <ac:chgData name="David Whitla" userId="44cdff2f-2f9b-46ca-bcbb-7dea970b4f7b" providerId="ADAL" clId="{40013C5E-6E73-4717-A45C-5A22194F47A1}" dt="2018-03-09T15:04:20.247" v="221" actId="208"/>
          <ac:spMkLst>
            <pc:docMk/>
            <pc:sldMk cId="2686869022" sldId="256"/>
            <ac:spMk id="4" creationId="{D2B660CF-E85B-4CF9-81E2-4824AE83EB00}"/>
          </ac:spMkLst>
        </pc:spChg>
        <pc:spChg chg="mod">
          <ac:chgData name="David Whitla" userId="44cdff2f-2f9b-46ca-bcbb-7dea970b4f7b" providerId="ADAL" clId="{40013C5E-6E73-4717-A45C-5A22194F47A1}" dt="2018-03-09T15:04:12.670" v="220" actId="14100"/>
          <ac:spMkLst>
            <pc:docMk/>
            <pc:sldMk cId="2686869022" sldId="256"/>
            <ac:spMk id="9" creationId="{B93AE115-69FA-4A50-AA26-430C609E6D3B}"/>
          </ac:spMkLst>
        </pc:spChg>
        <pc:spChg chg="mod">
          <ac:chgData name="David Whitla" userId="44cdff2f-2f9b-46ca-bcbb-7dea970b4f7b" providerId="ADAL" clId="{40013C5E-6E73-4717-A45C-5A22194F47A1}" dt="2018-03-09T15:04:05.217" v="219" actId="208"/>
          <ac:spMkLst>
            <pc:docMk/>
            <pc:sldMk cId="2686869022" sldId="256"/>
            <ac:spMk id="28" creationId="{FCA3D7B9-F1C2-4C3F-B9BE-0BE8E21BD0FA}"/>
          </ac:spMkLst>
        </pc:spChg>
        <pc:grpChg chg="mod">
          <ac:chgData name="David Whitla" userId="44cdff2f-2f9b-46ca-bcbb-7dea970b4f7b" providerId="ADAL" clId="{40013C5E-6E73-4717-A45C-5A22194F47A1}" dt="2018-03-09T21:17:31.510" v="1855" actId="1076"/>
          <ac:grpSpMkLst>
            <pc:docMk/>
            <pc:sldMk cId="2686869022" sldId="256"/>
            <ac:grpSpMk id="33" creationId="{8BEC0892-9FEF-4091-B3F4-FEF1681EBD23}"/>
          </ac:grpSpMkLst>
        </pc:grpChg>
        <pc:picChg chg="mod">
          <ac:chgData name="David Whitla" userId="44cdff2f-2f9b-46ca-bcbb-7dea970b4f7b" providerId="ADAL" clId="{40013C5E-6E73-4717-A45C-5A22194F47A1}" dt="2018-03-09T15:04:35.553" v="222" actId="1076"/>
          <ac:picMkLst>
            <pc:docMk/>
            <pc:sldMk cId="2686869022" sldId="256"/>
            <ac:picMk id="8" creationId="{F3B08D7E-F36F-4713-8889-7B5F1E1102FE}"/>
          </ac:picMkLst>
        </pc:picChg>
        <pc:picChg chg="mod">
          <ac:chgData name="David Whitla" userId="44cdff2f-2f9b-46ca-bcbb-7dea970b4f7b" providerId="ADAL" clId="{40013C5E-6E73-4717-A45C-5A22194F47A1}" dt="2018-03-09T14:51:02.932" v="97" actId="1076"/>
          <ac:picMkLst>
            <pc:docMk/>
            <pc:sldMk cId="2686869022" sldId="256"/>
            <ac:picMk id="26" creationId="{E3D8A421-CC37-4630-B6F0-E483E03BD048}"/>
          </ac:picMkLst>
        </pc:picChg>
        <pc:picChg chg="mod">
          <ac:chgData name="David Whitla" userId="44cdff2f-2f9b-46ca-bcbb-7dea970b4f7b" providerId="ADAL" clId="{40013C5E-6E73-4717-A45C-5A22194F47A1}" dt="2018-03-09T15:18:19.880" v="387" actId="1076"/>
          <ac:picMkLst>
            <pc:docMk/>
            <pc:sldMk cId="2686869022" sldId="256"/>
            <ac:picMk id="35" creationId="{2F2096B1-E71A-473E-BEF3-E1E4EC9AB1F1}"/>
          </ac:picMkLst>
        </pc:picChg>
        <pc:picChg chg="mod">
          <ac:chgData name="David Whitla" userId="44cdff2f-2f9b-46ca-bcbb-7dea970b4f7b" providerId="ADAL" clId="{40013C5E-6E73-4717-A45C-5A22194F47A1}" dt="2018-03-09T15:01:16.508" v="215" actId="16037"/>
          <ac:picMkLst>
            <pc:docMk/>
            <pc:sldMk cId="2686869022" sldId="256"/>
            <ac:picMk id="37" creationId="{6B5A6256-87E0-4DF3-AA2F-B5BBBBF008DE}"/>
          </ac:picMkLst>
        </pc:picChg>
      </pc:sldChg>
      <pc:sldChg chg="addSp delSp modSp add del modAnim">
        <pc:chgData name="David Whitla" userId="44cdff2f-2f9b-46ca-bcbb-7dea970b4f7b" providerId="ADAL" clId="{40013C5E-6E73-4717-A45C-5A22194F47A1}" dt="2018-03-09T22:22:51.548" v="3712" actId="2696"/>
        <pc:sldMkLst>
          <pc:docMk/>
          <pc:sldMk cId="748550145" sldId="257"/>
        </pc:sldMkLst>
        <pc:spChg chg="mod topLvl">
          <ac:chgData name="David Whitla" userId="44cdff2f-2f9b-46ca-bcbb-7dea970b4f7b" providerId="ADAL" clId="{40013C5E-6E73-4717-A45C-5A22194F47A1}" dt="2018-03-09T15:04:59.072" v="224" actId="208"/>
          <ac:spMkLst>
            <pc:docMk/>
            <pc:sldMk cId="748550145" sldId="257"/>
            <ac:spMk id="3" creationId="{1FF943AB-33BD-423E-A269-B26A062A0FE1}"/>
          </ac:spMkLst>
        </pc:spChg>
        <pc:spChg chg="del mod topLvl">
          <ac:chgData name="David Whitla" userId="44cdff2f-2f9b-46ca-bcbb-7dea970b4f7b" providerId="ADAL" clId="{40013C5E-6E73-4717-A45C-5A22194F47A1}" dt="2018-03-09T14:56:51.485" v="203" actId="478"/>
          <ac:spMkLst>
            <pc:docMk/>
            <pc:sldMk cId="748550145" sldId="257"/>
            <ac:spMk id="6" creationId="{DF128ADE-2661-4A4B-AD0E-53A4457B3362}"/>
          </ac:spMkLst>
        </pc:spChg>
        <pc:spChg chg="del mod topLvl">
          <ac:chgData name="David Whitla" userId="44cdff2f-2f9b-46ca-bcbb-7dea970b4f7b" providerId="ADAL" clId="{40013C5E-6E73-4717-A45C-5A22194F47A1}" dt="2018-03-09T14:56:54.148" v="205" actId="478"/>
          <ac:spMkLst>
            <pc:docMk/>
            <pc:sldMk cId="748550145" sldId="257"/>
            <ac:spMk id="7" creationId="{0FF733DD-CC21-441F-8495-A1FA0A4EE346}"/>
          </ac:spMkLst>
        </pc:spChg>
        <pc:spChg chg="del mod topLvl">
          <ac:chgData name="David Whitla" userId="44cdff2f-2f9b-46ca-bcbb-7dea970b4f7b" providerId="ADAL" clId="{40013C5E-6E73-4717-A45C-5A22194F47A1}" dt="2018-03-09T14:56:55.742" v="206" actId="478"/>
          <ac:spMkLst>
            <pc:docMk/>
            <pc:sldMk cId="748550145" sldId="257"/>
            <ac:spMk id="8" creationId="{0FF76969-C11F-49B4-8D47-73B9F9B3D772}"/>
          </ac:spMkLst>
        </pc:spChg>
        <pc:spChg chg="mod topLvl">
          <ac:chgData name="David Whitla" userId="44cdff2f-2f9b-46ca-bcbb-7dea970b4f7b" providerId="ADAL" clId="{40013C5E-6E73-4717-A45C-5A22194F47A1}" dt="2018-03-09T14:57:15.021" v="212" actId="164"/>
          <ac:spMkLst>
            <pc:docMk/>
            <pc:sldMk cId="748550145" sldId="257"/>
            <ac:spMk id="9" creationId="{CE43883A-34B3-4E1F-A686-6F1B47134A5A}"/>
          </ac:spMkLst>
        </pc:spChg>
        <pc:spChg chg="mod topLvl">
          <ac:chgData name="David Whitla" userId="44cdff2f-2f9b-46ca-bcbb-7dea970b4f7b" providerId="ADAL" clId="{40013C5E-6E73-4717-A45C-5A22194F47A1}" dt="2018-03-09T14:57:15.021" v="212" actId="164"/>
          <ac:spMkLst>
            <pc:docMk/>
            <pc:sldMk cId="748550145" sldId="257"/>
            <ac:spMk id="11" creationId="{E4E30C19-AC88-48A9-9F28-A7137C7817D5}"/>
          </ac:spMkLst>
        </pc:spChg>
        <pc:spChg chg="del mod topLvl">
          <ac:chgData name="David Whitla" userId="44cdff2f-2f9b-46ca-bcbb-7dea970b4f7b" providerId="ADAL" clId="{40013C5E-6E73-4717-A45C-5A22194F47A1}" dt="2018-03-09T14:56:59.822" v="210" actId="478"/>
          <ac:spMkLst>
            <pc:docMk/>
            <pc:sldMk cId="748550145" sldId="257"/>
            <ac:spMk id="13" creationId="{50F1F8FD-F0D9-409F-B7CA-21000A80E3BE}"/>
          </ac:spMkLst>
        </pc:spChg>
        <pc:spChg chg="del mod topLvl">
          <ac:chgData name="David Whitla" userId="44cdff2f-2f9b-46ca-bcbb-7dea970b4f7b" providerId="ADAL" clId="{40013C5E-6E73-4717-A45C-5A22194F47A1}" dt="2018-03-09T14:57:01.822" v="211" actId="478"/>
          <ac:spMkLst>
            <pc:docMk/>
            <pc:sldMk cId="748550145" sldId="257"/>
            <ac:spMk id="14" creationId="{F623A0D0-8233-4CB3-8551-8A0019197D96}"/>
          </ac:spMkLst>
        </pc:spChg>
        <pc:spChg chg="add mod">
          <ac:chgData name="David Whitla" userId="44cdff2f-2f9b-46ca-bcbb-7dea970b4f7b" providerId="ADAL" clId="{40013C5E-6E73-4717-A45C-5A22194F47A1}" dt="2018-03-09T14:57:15.021" v="212" actId="164"/>
          <ac:spMkLst>
            <pc:docMk/>
            <pc:sldMk cId="748550145" sldId="257"/>
            <ac:spMk id="28" creationId="{FE5F31A0-7451-4C17-B720-439AD37E6AA3}"/>
          </ac:spMkLst>
        </pc:spChg>
        <pc:spChg chg="add mod">
          <ac:chgData name="David Whitla" userId="44cdff2f-2f9b-46ca-bcbb-7dea970b4f7b" providerId="ADAL" clId="{40013C5E-6E73-4717-A45C-5A22194F47A1}" dt="2018-03-09T14:57:15.021" v="212" actId="164"/>
          <ac:spMkLst>
            <pc:docMk/>
            <pc:sldMk cId="748550145" sldId="257"/>
            <ac:spMk id="29" creationId="{729BE380-766E-4A63-A2CF-E4CFA7C3773C}"/>
          </ac:spMkLst>
        </pc:spChg>
        <pc:spChg chg="add mod">
          <ac:chgData name="David Whitla" userId="44cdff2f-2f9b-46ca-bcbb-7dea970b4f7b" providerId="ADAL" clId="{40013C5E-6E73-4717-A45C-5A22194F47A1}" dt="2018-03-09T15:05:33.322" v="231" actId="1076"/>
          <ac:spMkLst>
            <pc:docMk/>
            <pc:sldMk cId="748550145" sldId="257"/>
            <ac:spMk id="30" creationId="{A14BD576-468D-49B4-ACB9-B0F369CB2A42}"/>
          </ac:spMkLst>
        </pc:spChg>
        <pc:spChg chg="add mod">
          <ac:chgData name="David Whitla" userId="44cdff2f-2f9b-46ca-bcbb-7dea970b4f7b" providerId="ADAL" clId="{40013C5E-6E73-4717-A45C-5A22194F47A1}" dt="2018-03-09T15:06:31.813" v="240" actId="1076"/>
          <ac:spMkLst>
            <pc:docMk/>
            <pc:sldMk cId="748550145" sldId="257"/>
            <ac:spMk id="31" creationId="{BAC0910B-AB57-414A-B082-4EBC1A119963}"/>
          </ac:spMkLst>
        </pc:spChg>
        <pc:spChg chg="add mod">
          <ac:chgData name="David Whitla" userId="44cdff2f-2f9b-46ca-bcbb-7dea970b4f7b" providerId="ADAL" clId="{40013C5E-6E73-4717-A45C-5A22194F47A1}" dt="2018-03-09T15:05:52.494" v="234" actId="1076"/>
          <ac:spMkLst>
            <pc:docMk/>
            <pc:sldMk cId="748550145" sldId="257"/>
            <ac:spMk id="32" creationId="{6AB121CC-6DF0-46AC-9BE8-FE4328280D24}"/>
          </ac:spMkLst>
        </pc:spChg>
        <pc:spChg chg="mod">
          <ac:chgData name="David Whitla" userId="44cdff2f-2f9b-46ca-bcbb-7dea970b4f7b" providerId="ADAL" clId="{40013C5E-6E73-4717-A45C-5A22194F47A1}" dt="2018-03-09T16:12:44.202" v="392" actId="1076"/>
          <ac:spMkLst>
            <pc:docMk/>
            <pc:sldMk cId="748550145" sldId="257"/>
            <ac:spMk id="35" creationId="{08757B7E-5885-45A3-B2BD-F1844085B3B3}"/>
          </ac:spMkLst>
        </pc:spChg>
        <pc:spChg chg="mod">
          <ac:chgData name="David Whitla" userId="44cdff2f-2f9b-46ca-bcbb-7dea970b4f7b" providerId="ADAL" clId="{40013C5E-6E73-4717-A45C-5A22194F47A1}" dt="2018-03-09T15:08:19.752" v="273" actId="20577"/>
          <ac:spMkLst>
            <pc:docMk/>
            <pc:sldMk cId="748550145" sldId="257"/>
            <ac:spMk id="37" creationId="{8B107A23-1AFC-495B-B335-31D0C0A10931}"/>
          </ac:spMkLst>
        </pc:spChg>
        <pc:spChg chg="mod">
          <ac:chgData name="David Whitla" userId="44cdff2f-2f9b-46ca-bcbb-7dea970b4f7b" providerId="ADAL" clId="{40013C5E-6E73-4717-A45C-5A22194F47A1}" dt="2018-03-09T15:08:30.374" v="307" actId="20577"/>
          <ac:spMkLst>
            <pc:docMk/>
            <pc:sldMk cId="748550145" sldId="257"/>
            <ac:spMk id="46" creationId="{C03DDA08-430E-4C17-82EF-E97115C389E0}"/>
          </ac:spMkLst>
        </pc:spChg>
        <pc:spChg chg="mod">
          <ac:chgData name="David Whitla" userId="44cdff2f-2f9b-46ca-bcbb-7dea970b4f7b" providerId="ADAL" clId="{40013C5E-6E73-4717-A45C-5A22194F47A1}" dt="2018-03-09T15:09:38.978" v="346" actId="1076"/>
          <ac:spMkLst>
            <pc:docMk/>
            <pc:sldMk cId="748550145" sldId="257"/>
            <ac:spMk id="47" creationId="{2AAFC704-78C6-4FA5-847F-BD3CDEF27DCD}"/>
          </ac:spMkLst>
        </pc:spChg>
        <pc:spChg chg="del">
          <ac:chgData name="David Whitla" userId="44cdff2f-2f9b-46ca-bcbb-7dea970b4f7b" providerId="ADAL" clId="{40013C5E-6E73-4717-A45C-5A22194F47A1}" dt="2018-03-09T15:09:21.841" v="344" actId="478"/>
          <ac:spMkLst>
            <pc:docMk/>
            <pc:sldMk cId="748550145" sldId="257"/>
            <ac:spMk id="48" creationId="{037098B5-2A07-4FCB-ACAC-D0BF22C3FC02}"/>
          </ac:spMkLst>
        </pc:spChg>
        <pc:spChg chg="mod">
          <ac:chgData name="David Whitla" userId="44cdff2f-2f9b-46ca-bcbb-7dea970b4f7b" providerId="ADAL" clId="{40013C5E-6E73-4717-A45C-5A22194F47A1}" dt="2018-03-09T15:09:43.429" v="347" actId="1076"/>
          <ac:spMkLst>
            <pc:docMk/>
            <pc:sldMk cId="748550145" sldId="257"/>
            <ac:spMk id="49" creationId="{A79F1533-3E32-4006-A392-D1B34F13E520}"/>
          </ac:spMkLst>
        </pc:spChg>
        <pc:spChg chg="del">
          <ac:chgData name="David Whitla" userId="44cdff2f-2f9b-46ca-bcbb-7dea970b4f7b" providerId="ADAL" clId="{40013C5E-6E73-4717-A45C-5A22194F47A1}" dt="2018-03-09T15:09:11.957" v="341" actId="478"/>
          <ac:spMkLst>
            <pc:docMk/>
            <pc:sldMk cId="748550145" sldId="257"/>
            <ac:spMk id="50" creationId="{D7FE9033-4EA1-4CED-881F-BC70258F9D3C}"/>
          </ac:spMkLst>
        </pc:spChg>
        <pc:spChg chg="add mod">
          <ac:chgData name="David Whitla" userId="44cdff2f-2f9b-46ca-bcbb-7dea970b4f7b" providerId="ADAL" clId="{40013C5E-6E73-4717-A45C-5A22194F47A1}" dt="2018-03-09T15:12:52.587" v="362" actId="164"/>
          <ac:spMkLst>
            <pc:docMk/>
            <pc:sldMk cId="748550145" sldId="257"/>
            <ac:spMk id="51" creationId="{65E58E6A-C3EA-4B03-9526-56C81E8EE09C}"/>
          </ac:spMkLst>
        </pc:spChg>
        <pc:spChg chg="add mod">
          <ac:chgData name="David Whitla" userId="44cdff2f-2f9b-46ca-bcbb-7dea970b4f7b" providerId="ADAL" clId="{40013C5E-6E73-4717-A45C-5A22194F47A1}" dt="2018-03-09T15:12:52.587" v="362" actId="164"/>
          <ac:spMkLst>
            <pc:docMk/>
            <pc:sldMk cId="748550145" sldId="257"/>
            <ac:spMk id="52" creationId="{5794737F-8954-48B7-A99E-2AE2DACD6386}"/>
          </ac:spMkLst>
        </pc:spChg>
        <pc:grpChg chg="add del">
          <ac:chgData name="David Whitla" userId="44cdff2f-2f9b-46ca-bcbb-7dea970b4f7b" providerId="ADAL" clId="{40013C5E-6E73-4717-A45C-5A22194F47A1}" dt="2018-03-09T14:43:24.312" v="2" actId="165"/>
          <ac:grpSpMkLst>
            <pc:docMk/>
            <pc:sldMk cId="748550145" sldId="257"/>
            <ac:grpSpMk id="2" creationId="{D3639660-8D7C-4D73-8776-B8BBC573629B}"/>
          </ac:grpSpMkLst>
        </pc:grpChg>
        <pc:grpChg chg="add del mod">
          <ac:chgData name="David Whitla" userId="44cdff2f-2f9b-46ca-bcbb-7dea970b4f7b" providerId="ADAL" clId="{40013C5E-6E73-4717-A45C-5A22194F47A1}" dt="2018-03-09T22:15:49.101" v="3391"/>
          <ac:grpSpMkLst>
            <pc:docMk/>
            <pc:sldMk cId="748550145" sldId="257"/>
            <ac:grpSpMk id="33" creationId="{9FB54CFE-82F9-46B7-8EAB-C2A0AAAAF757}"/>
          </ac:grpSpMkLst>
        </pc:grpChg>
        <pc:grpChg chg="add mod">
          <ac:chgData name="David Whitla" userId="44cdff2f-2f9b-46ca-bcbb-7dea970b4f7b" providerId="ADAL" clId="{40013C5E-6E73-4717-A45C-5A22194F47A1}" dt="2018-03-09T15:12:52.587" v="362" actId="164"/>
          <ac:grpSpMkLst>
            <pc:docMk/>
            <pc:sldMk cId="748550145" sldId="257"/>
            <ac:grpSpMk id="34" creationId="{1D2D3266-8F83-4F8C-8FD8-A8D303748992}"/>
          </ac:grpSpMkLst>
        </pc:grpChg>
        <pc:grpChg chg="add mod">
          <ac:chgData name="David Whitla" userId="44cdff2f-2f9b-46ca-bcbb-7dea970b4f7b" providerId="ADAL" clId="{40013C5E-6E73-4717-A45C-5A22194F47A1}" dt="2018-03-09T22:15:45.928" v="3390" actId="1076"/>
          <ac:grpSpMkLst>
            <pc:docMk/>
            <pc:sldMk cId="748550145" sldId="257"/>
            <ac:grpSpMk id="53" creationId="{1CC73B82-F7FD-40F4-87C1-F2B5600C9A65}"/>
          </ac:grpSpMkLst>
        </pc:grpChg>
        <pc:picChg chg="mod topLvl">
          <ac:chgData name="David Whitla" userId="44cdff2f-2f9b-46ca-bcbb-7dea970b4f7b" providerId="ADAL" clId="{40013C5E-6E73-4717-A45C-5A22194F47A1}" dt="2018-03-09T15:06:44.751" v="242" actId="1076"/>
          <ac:picMkLst>
            <pc:docMk/>
            <pc:sldMk cId="748550145" sldId="257"/>
            <ac:picMk id="4" creationId="{790DECD6-0742-4FAF-B10E-0EBDB64A7146}"/>
          </ac:picMkLst>
        </pc:picChg>
        <pc:picChg chg="del mod topLvl">
          <ac:chgData name="David Whitla" userId="44cdff2f-2f9b-46ca-bcbb-7dea970b4f7b" providerId="ADAL" clId="{40013C5E-6E73-4717-A45C-5A22194F47A1}" dt="2018-03-09T14:46:52.060" v="28"/>
          <ac:picMkLst>
            <pc:docMk/>
            <pc:sldMk cId="748550145" sldId="257"/>
            <ac:picMk id="5" creationId="{A650BC3F-D2CF-43BF-92FA-A6F4B9F8A058}"/>
          </ac:picMkLst>
        </pc:picChg>
        <pc:picChg chg="del mod topLvl">
          <ac:chgData name="David Whitla" userId="44cdff2f-2f9b-46ca-bcbb-7dea970b4f7b" providerId="ADAL" clId="{40013C5E-6E73-4717-A45C-5A22194F47A1}" dt="2018-03-09T14:56:58.598" v="209" actId="478"/>
          <ac:picMkLst>
            <pc:docMk/>
            <pc:sldMk cId="748550145" sldId="257"/>
            <ac:picMk id="10" creationId="{D721D5A6-7280-4E17-885B-60626E6D5E0D}"/>
          </ac:picMkLst>
        </pc:picChg>
        <pc:picChg chg="del mod topLvl">
          <ac:chgData name="David Whitla" userId="44cdff2f-2f9b-46ca-bcbb-7dea970b4f7b" providerId="ADAL" clId="{40013C5E-6E73-4717-A45C-5A22194F47A1}" dt="2018-03-09T14:56:56.907" v="207" actId="478"/>
          <ac:picMkLst>
            <pc:docMk/>
            <pc:sldMk cId="748550145" sldId="257"/>
            <ac:picMk id="12" creationId="{54D0B512-9B46-458F-AE5E-10D4F4260564}"/>
          </ac:picMkLst>
        </pc:picChg>
        <pc:picChg chg="del mod topLvl">
          <ac:chgData name="David Whitla" userId="44cdff2f-2f9b-46ca-bcbb-7dea970b4f7b" providerId="ADAL" clId="{40013C5E-6E73-4717-A45C-5A22194F47A1}" dt="2018-03-09T14:56:57.847" v="208" actId="478"/>
          <ac:picMkLst>
            <pc:docMk/>
            <pc:sldMk cId="748550145" sldId="257"/>
            <ac:picMk id="15" creationId="{C995A726-2EC4-4AB6-8C9F-0340D7AB331E}"/>
          </ac:picMkLst>
        </pc:picChg>
        <pc:picChg chg="add mod">
          <ac:chgData name="David Whitla" userId="44cdff2f-2f9b-46ca-bcbb-7dea970b4f7b" providerId="ADAL" clId="{40013C5E-6E73-4717-A45C-5A22194F47A1}" dt="2018-03-09T14:57:15.021" v="212" actId="164"/>
          <ac:picMkLst>
            <pc:docMk/>
            <pc:sldMk cId="748550145" sldId="257"/>
            <ac:picMk id="17" creationId="{2FC4A236-71A6-44B5-AF4B-13CE62667159}"/>
          </ac:picMkLst>
        </pc:picChg>
        <pc:picChg chg="add mod">
          <ac:chgData name="David Whitla" userId="44cdff2f-2f9b-46ca-bcbb-7dea970b4f7b" providerId="ADAL" clId="{40013C5E-6E73-4717-A45C-5A22194F47A1}" dt="2018-03-09T15:07:10.152" v="246" actId="14100"/>
          <ac:picMkLst>
            <pc:docMk/>
            <pc:sldMk cId="748550145" sldId="257"/>
            <ac:picMk id="19" creationId="{B7C6D2DC-83CE-4155-B37A-D687A7A07C76}"/>
          </ac:picMkLst>
        </pc:picChg>
        <pc:picChg chg="add mod">
          <ac:chgData name="David Whitla" userId="44cdff2f-2f9b-46ca-bcbb-7dea970b4f7b" providerId="ADAL" clId="{40013C5E-6E73-4717-A45C-5A22194F47A1}" dt="2018-03-09T15:06:01.088" v="236" actId="14100"/>
          <ac:picMkLst>
            <pc:docMk/>
            <pc:sldMk cId="748550145" sldId="257"/>
            <ac:picMk id="20" creationId="{E9843EB0-9C56-40EC-8B66-B7E6F37E4FAD}"/>
          </ac:picMkLst>
        </pc:picChg>
        <pc:picChg chg="add del mod">
          <ac:chgData name="David Whitla" userId="44cdff2f-2f9b-46ca-bcbb-7dea970b4f7b" providerId="ADAL" clId="{40013C5E-6E73-4717-A45C-5A22194F47A1}" dt="2018-03-09T15:05:54.540" v="235" actId="478"/>
          <ac:picMkLst>
            <pc:docMk/>
            <pc:sldMk cId="748550145" sldId="257"/>
            <ac:picMk id="21" creationId="{BF4FDCF1-B284-49DC-A73B-534F93D12763}"/>
          </ac:picMkLst>
        </pc:picChg>
        <pc:picChg chg="add mod">
          <ac:chgData name="David Whitla" userId="44cdff2f-2f9b-46ca-bcbb-7dea970b4f7b" providerId="ADAL" clId="{40013C5E-6E73-4717-A45C-5A22194F47A1}" dt="2018-03-09T15:06:54.448" v="245" actId="1076"/>
          <ac:picMkLst>
            <pc:docMk/>
            <pc:sldMk cId="748550145" sldId="257"/>
            <ac:picMk id="22" creationId="{9AD1B7D4-7232-43A5-A4CE-51837951E024}"/>
          </ac:picMkLst>
        </pc:picChg>
        <pc:picChg chg="add mod">
          <ac:chgData name="David Whitla" userId="44cdff2f-2f9b-46ca-bcbb-7dea970b4f7b" providerId="ADAL" clId="{40013C5E-6E73-4717-A45C-5A22194F47A1}" dt="2018-03-09T15:05:11.449" v="226"/>
          <ac:picMkLst>
            <pc:docMk/>
            <pc:sldMk cId="748550145" sldId="257"/>
            <ac:picMk id="23" creationId="{AC0CA0C4-B286-4508-9CA2-A4C27B7E4EF3}"/>
          </ac:picMkLst>
        </pc:picChg>
        <pc:picChg chg="add mod">
          <ac:chgData name="David Whitla" userId="44cdff2f-2f9b-46ca-bcbb-7dea970b4f7b" providerId="ADAL" clId="{40013C5E-6E73-4717-A45C-5A22194F47A1}" dt="2018-03-09T15:05:07.008" v="225"/>
          <ac:picMkLst>
            <pc:docMk/>
            <pc:sldMk cId="748550145" sldId="257"/>
            <ac:picMk id="24" creationId="{56B13BFC-854B-4EA4-8408-1CA2BA85FC25}"/>
          </ac:picMkLst>
        </pc:picChg>
        <pc:picChg chg="add del mod">
          <ac:chgData name="David Whitla" userId="44cdff2f-2f9b-46ca-bcbb-7dea970b4f7b" providerId="ADAL" clId="{40013C5E-6E73-4717-A45C-5A22194F47A1}" dt="2018-03-09T15:06:05.084" v="237" actId="478"/>
          <ac:picMkLst>
            <pc:docMk/>
            <pc:sldMk cId="748550145" sldId="257"/>
            <ac:picMk id="25" creationId="{CC41BBB7-5D02-414E-8A2B-D9D7E997A1A1}"/>
          </ac:picMkLst>
        </pc:picChg>
        <pc:picChg chg="add mod">
          <ac:chgData name="David Whitla" userId="44cdff2f-2f9b-46ca-bcbb-7dea970b4f7b" providerId="ADAL" clId="{40013C5E-6E73-4717-A45C-5A22194F47A1}" dt="2018-03-09T15:06:21.088" v="239" actId="1076"/>
          <ac:picMkLst>
            <pc:docMk/>
            <pc:sldMk cId="748550145" sldId="257"/>
            <ac:picMk id="26" creationId="{377F3DB9-3ADC-4954-833A-B2847BB243E4}"/>
          </ac:picMkLst>
        </pc:picChg>
        <pc:picChg chg="add del mod">
          <ac:chgData name="David Whitla" userId="44cdff2f-2f9b-46ca-bcbb-7dea970b4f7b" providerId="ADAL" clId="{40013C5E-6E73-4717-A45C-5A22194F47A1}" dt="2018-03-09T15:05:44.076" v="232" actId="478"/>
          <ac:picMkLst>
            <pc:docMk/>
            <pc:sldMk cId="748550145" sldId="257"/>
            <ac:picMk id="27" creationId="{5D0B28FE-0A95-4886-BBCE-29E621121068}"/>
          </ac:picMkLst>
        </pc:picChg>
        <pc:picChg chg="mod">
          <ac:chgData name="David Whitla" userId="44cdff2f-2f9b-46ca-bcbb-7dea970b4f7b" providerId="ADAL" clId="{40013C5E-6E73-4717-A45C-5A22194F47A1}" dt="2018-03-09T15:07:33.636" v="250" actId="688"/>
          <ac:picMkLst>
            <pc:docMk/>
            <pc:sldMk cId="748550145" sldId="257"/>
            <ac:picMk id="40" creationId="{C15361F4-8B28-45CC-8CB1-93F81000E9A6}"/>
          </ac:picMkLst>
        </pc:picChg>
        <pc:picChg chg="mod">
          <ac:chgData name="David Whitla" userId="44cdff2f-2f9b-46ca-bcbb-7dea970b4f7b" providerId="ADAL" clId="{40013C5E-6E73-4717-A45C-5A22194F47A1}" dt="2018-03-09T15:08:51.087" v="337" actId="1076"/>
          <ac:picMkLst>
            <pc:docMk/>
            <pc:sldMk cId="748550145" sldId="257"/>
            <ac:picMk id="41" creationId="{1611E88D-C47F-4811-B56C-F9DC23DED9FD}"/>
          </ac:picMkLst>
        </pc:picChg>
        <pc:picChg chg="mod">
          <ac:chgData name="David Whitla" userId="44cdff2f-2f9b-46ca-bcbb-7dea970b4f7b" providerId="ADAL" clId="{40013C5E-6E73-4717-A45C-5A22194F47A1}" dt="2018-03-09T16:12:37.023" v="390" actId="688"/>
          <ac:picMkLst>
            <pc:docMk/>
            <pc:sldMk cId="748550145" sldId="257"/>
            <ac:picMk id="45" creationId="{1FEFB193-8EE1-46C0-AB1F-070D4F4D8694}"/>
          </ac:picMkLst>
        </pc:picChg>
      </pc:sldChg>
      <pc:sldChg chg="addSp delSp modSp add ord">
        <pc:chgData name="David Whitla" userId="44cdff2f-2f9b-46ca-bcbb-7dea970b4f7b" providerId="ADAL" clId="{40013C5E-6E73-4717-A45C-5A22194F47A1}" dt="2018-03-09T21:04:17.427" v="1386" actId="1076"/>
        <pc:sldMkLst>
          <pc:docMk/>
          <pc:sldMk cId="4290972537" sldId="258"/>
        </pc:sldMkLst>
        <pc:picChg chg="add mod">
          <ac:chgData name="David Whitla" userId="44cdff2f-2f9b-46ca-bcbb-7dea970b4f7b" providerId="ADAL" clId="{40013C5E-6E73-4717-A45C-5A22194F47A1}" dt="2018-03-09T20:35:29.147" v="520" actId="1440"/>
          <ac:picMkLst>
            <pc:docMk/>
            <pc:sldMk cId="4290972537" sldId="258"/>
            <ac:picMk id="3" creationId="{76D07CB6-4858-4C9F-9498-6C0AC44B42FC}"/>
          </ac:picMkLst>
        </pc:picChg>
        <pc:picChg chg="add del mod">
          <ac:chgData name="David Whitla" userId="44cdff2f-2f9b-46ca-bcbb-7dea970b4f7b" providerId="ADAL" clId="{40013C5E-6E73-4717-A45C-5A22194F47A1}" dt="2018-03-09T20:18:49.925" v="412" actId="478"/>
          <ac:picMkLst>
            <pc:docMk/>
            <pc:sldMk cId="4290972537" sldId="258"/>
            <ac:picMk id="5" creationId="{98ECE6AB-4406-4369-88AC-4CBB0DF93E91}"/>
          </ac:picMkLst>
        </pc:picChg>
        <pc:picChg chg="add del mod">
          <ac:chgData name="David Whitla" userId="44cdff2f-2f9b-46ca-bcbb-7dea970b4f7b" providerId="ADAL" clId="{40013C5E-6E73-4717-A45C-5A22194F47A1}" dt="2018-03-09T20:19:39.455" v="414" actId="478"/>
          <ac:picMkLst>
            <pc:docMk/>
            <pc:sldMk cId="4290972537" sldId="258"/>
            <ac:picMk id="7" creationId="{500CA761-2FF0-4D16-8A7C-EA94D9A2D31F}"/>
          </ac:picMkLst>
        </pc:picChg>
        <pc:picChg chg="add del mod">
          <ac:chgData name="David Whitla" userId="44cdff2f-2f9b-46ca-bcbb-7dea970b4f7b" providerId="ADAL" clId="{40013C5E-6E73-4717-A45C-5A22194F47A1}" dt="2018-03-09T20:28:55.701" v="476" actId="478"/>
          <ac:picMkLst>
            <pc:docMk/>
            <pc:sldMk cId="4290972537" sldId="258"/>
            <ac:picMk id="9" creationId="{F9009A67-48D1-448B-B260-026507FC507A}"/>
          </ac:picMkLst>
        </pc:picChg>
        <pc:picChg chg="add del mod">
          <ac:chgData name="David Whitla" userId="44cdff2f-2f9b-46ca-bcbb-7dea970b4f7b" providerId="ADAL" clId="{40013C5E-6E73-4717-A45C-5A22194F47A1}" dt="2018-03-09T20:34:24.661" v="501"/>
          <ac:picMkLst>
            <pc:docMk/>
            <pc:sldMk cId="4290972537" sldId="258"/>
            <ac:picMk id="11" creationId="{9368638D-7D48-40F9-B2A3-A77D8B95E91F}"/>
          </ac:picMkLst>
        </pc:picChg>
        <pc:picChg chg="add del mod">
          <ac:chgData name="David Whitla" userId="44cdff2f-2f9b-46ca-bcbb-7dea970b4f7b" providerId="ADAL" clId="{40013C5E-6E73-4717-A45C-5A22194F47A1}" dt="2018-03-09T20:29:12.364" v="479" actId="478"/>
          <ac:picMkLst>
            <pc:docMk/>
            <pc:sldMk cId="4290972537" sldId="258"/>
            <ac:picMk id="13" creationId="{E8D4194D-12B7-4B94-96C9-F36355B51184}"/>
          </ac:picMkLst>
        </pc:picChg>
        <pc:picChg chg="add del mod">
          <ac:chgData name="David Whitla" userId="44cdff2f-2f9b-46ca-bcbb-7dea970b4f7b" providerId="ADAL" clId="{40013C5E-6E73-4717-A45C-5A22194F47A1}" dt="2018-03-09T20:24:38.477" v="446" actId="478"/>
          <ac:picMkLst>
            <pc:docMk/>
            <pc:sldMk cId="4290972537" sldId="258"/>
            <ac:picMk id="15" creationId="{C8D3AC77-D6CD-4764-A84E-15A8B60D2A2E}"/>
          </ac:picMkLst>
        </pc:picChg>
        <pc:picChg chg="add mod modCrop">
          <ac:chgData name="David Whitla" userId="44cdff2f-2f9b-46ca-bcbb-7dea970b4f7b" providerId="ADAL" clId="{40013C5E-6E73-4717-A45C-5A22194F47A1}" dt="2018-03-09T21:04:17.427" v="1386" actId="1076"/>
          <ac:picMkLst>
            <pc:docMk/>
            <pc:sldMk cId="4290972537" sldId="258"/>
            <ac:picMk id="17" creationId="{5737371B-647E-4FE9-8DC7-23AC1C23613B}"/>
          </ac:picMkLst>
        </pc:picChg>
        <pc:picChg chg="add mod modCrop">
          <ac:chgData name="David Whitla" userId="44cdff2f-2f9b-46ca-bcbb-7dea970b4f7b" providerId="ADAL" clId="{40013C5E-6E73-4717-A45C-5A22194F47A1}" dt="2018-03-09T21:04:13.267" v="1385" actId="1076"/>
          <ac:picMkLst>
            <pc:docMk/>
            <pc:sldMk cId="4290972537" sldId="258"/>
            <ac:picMk id="19" creationId="{8C6F6B14-157F-4941-BD1F-16EE79A36D33}"/>
          </ac:picMkLst>
        </pc:picChg>
        <pc:picChg chg="add mod">
          <ac:chgData name="David Whitla" userId="44cdff2f-2f9b-46ca-bcbb-7dea970b4f7b" providerId="ADAL" clId="{40013C5E-6E73-4717-A45C-5A22194F47A1}" dt="2018-03-09T20:35:26.868" v="519" actId="1440"/>
          <ac:picMkLst>
            <pc:docMk/>
            <pc:sldMk cId="4290972537" sldId="258"/>
            <ac:picMk id="21" creationId="{1B1D04A2-A499-4058-81C2-D1010A182314}"/>
          </ac:picMkLst>
        </pc:picChg>
      </pc:sldChg>
      <pc:sldChg chg="addSp delSp modSp add modAnim">
        <pc:chgData name="David Whitla" userId="44cdff2f-2f9b-46ca-bcbb-7dea970b4f7b" providerId="ADAL" clId="{40013C5E-6E73-4717-A45C-5A22194F47A1}" dt="2018-03-09T22:44:20.770" v="3936"/>
        <pc:sldMkLst>
          <pc:docMk/>
          <pc:sldMk cId="4204098817" sldId="259"/>
        </pc:sldMkLst>
        <pc:spChg chg="add mod">
          <ac:chgData name="David Whitla" userId="44cdff2f-2f9b-46ca-bcbb-7dea970b4f7b" providerId="ADAL" clId="{40013C5E-6E73-4717-A45C-5A22194F47A1}" dt="2018-03-09T21:23:35.791" v="2038" actId="20577"/>
          <ac:spMkLst>
            <pc:docMk/>
            <pc:sldMk cId="4204098817" sldId="259"/>
            <ac:spMk id="2" creationId="{B8B7AA18-2975-4F63-BD5A-567A638740BE}"/>
          </ac:spMkLst>
        </pc:spChg>
        <pc:spChg chg="add mod">
          <ac:chgData name="David Whitla" userId="44cdff2f-2f9b-46ca-bcbb-7dea970b4f7b" providerId="ADAL" clId="{40013C5E-6E73-4717-A45C-5A22194F47A1}" dt="2018-03-09T21:16:00.871" v="1741"/>
          <ac:spMkLst>
            <pc:docMk/>
            <pc:sldMk cId="4204098817" sldId="259"/>
            <ac:spMk id="3" creationId="{C1BBCF6A-55FD-4681-8B38-2611DD570953}"/>
          </ac:spMkLst>
        </pc:spChg>
        <pc:spChg chg="add del mod">
          <ac:chgData name="David Whitla" userId="44cdff2f-2f9b-46ca-bcbb-7dea970b4f7b" providerId="ADAL" clId="{40013C5E-6E73-4717-A45C-5A22194F47A1}" dt="2018-03-09T20:42:14.615" v="904" actId="478"/>
          <ac:spMkLst>
            <pc:docMk/>
            <pc:sldMk cId="4204098817" sldId="259"/>
            <ac:spMk id="4" creationId="{5571668B-690A-4F04-BDE0-E2F3AA038512}"/>
          </ac:spMkLst>
        </pc:spChg>
        <pc:spChg chg="del mod">
          <ac:chgData name="David Whitla" userId="44cdff2f-2f9b-46ca-bcbb-7dea970b4f7b" providerId="ADAL" clId="{40013C5E-6E73-4717-A45C-5A22194F47A1}" dt="2018-03-09T20:43:11.098" v="916" actId="478"/>
          <ac:spMkLst>
            <pc:docMk/>
            <pc:sldMk cId="4204098817" sldId="259"/>
            <ac:spMk id="11" creationId="{E60D1725-13BC-4C48-8744-E563EC9605BB}"/>
          </ac:spMkLst>
        </pc:spChg>
        <pc:spChg chg="del">
          <ac:chgData name="David Whitla" userId="44cdff2f-2f9b-46ca-bcbb-7dea970b4f7b" providerId="ADAL" clId="{40013C5E-6E73-4717-A45C-5A22194F47A1}" dt="2018-03-09T20:43:12.914" v="917" actId="478"/>
          <ac:spMkLst>
            <pc:docMk/>
            <pc:sldMk cId="4204098817" sldId="259"/>
            <ac:spMk id="16" creationId="{D167EBA4-CB97-48DC-AACC-44468631D7B1}"/>
          </ac:spMkLst>
        </pc:spChg>
        <pc:spChg chg="del">
          <ac:chgData name="David Whitla" userId="44cdff2f-2f9b-46ca-bcbb-7dea970b4f7b" providerId="ADAL" clId="{40013C5E-6E73-4717-A45C-5A22194F47A1}" dt="2018-03-09T20:43:15.723" v="918" actId="478"/>
          <ac:spMkLst>
            <pc:docMk/>
            <pc:sldMk cId="4204098817" sldId="259"/>
            <ac:spMk id="17" creationId="{95848650-A2FF-443E-BB75-7DD64B2A476E}"/>
          </ac:spMkLst>
        </pc:spChg>
        <pc:spChg chg="add del mod">
          <ac:chgData name="David Whitla" userId="44cdff2f-2f9b-46ca-bcbb-7dea970b4f7b" providerId="ADAL" clId="{40013C5E-6E73-4717-A45C-5A22194F47A1}" dt="2018-03-09T20:46:33.081" v="971"/>
          <ac:spMkLst>
            <pc:docMk/>
            <pc:sldMk cId="4204098817" sldId="259"/>
            <ac:spMk id="19" creationId="{1C53B10A-6C48-486A-9F1B-4D02D63F0BAE}"/>
          </ac:spMkLst>
        </pc:spChg>
        <pc:spChg chg="add mod">
          <ac:chgData name="David Whitla" userId="44cdff2f-2f9b-46ca-bcbb-7dea970b4f7b" providerId="ADAL" clId="{40013C5E-6E73-4717-A45C-5A22194F47A1}" dt="2018-03-09T22:44:20.770" v="3936"/>
          <ac:spMkLst>
            <pc:docMk/>
            <pc:sldMk cId="4204098817" sldId="259"/>
            <ac:spMk id="20" creationId="{283C1A66-B3F4-4B95-A608-60594083B791}"/>
          </ac:spMkLst>
        </pc:spChg>
        <pc:grpChg chg="add mod">
          <ac:chgData name="David Whitla" userId="44cdff2f-2f9b-46ca-bcbb-7dea970b4f7b" providerId="ADAL" clId="{40013C5E-6E73-4717-A45C-5A22194F47A1}" dt="2018-03-09T20:47:41.934" v="980" actId="1076"/>
          <ac:grpSpMkLst>
            <pc:docMk/>
            <pc:sldMk cId="4204098817" sldId="259"/>
            <ac:grpSpMk id="5" creationId="{07F11EFF-C941-4645-83D0-3892A5D456C7}"/>
          </ac:grpSpMkLst>
        </pc:grpChg>
        <pc:picChg chg="mod">
          <ac:chgData name="David Whitla" userId="44cdff2f-2f9b-46ca-bcbb-7dea970b4f7b" providerId="ADAL" clId="{40013C5E-6E73-4717-A45C-5A22194F47A1}" dt="2018-03-09T20:43:22.893" v="919" actId="1076"/>
          <ac:picMkLst>
            <pc:docMk/>
            <pc:sldMk cId="4204098817" sldId="259"/>
            <ac:picMk id="7" creationId="{7CDBC2FB-3D74-4B19-908D-37016B2C8F3D}"/>
          </ac:picMkLst>
        </pc:picChg>
        <pc:picChg chg="mod">
          <ac:chgData name="David Whitla" userId="44cdff2f-2f9b-46ca-bcbb-7dea970b4f7b" providerId="ADAL" clId="{40013C5E-6E73-4717-A45C-5A22194F47A1}" dt="2018-03-09T20:44:02.423" v="923" actId="1076"/>
          <ac:picMkLst>
            <pc:docMk/>
            <pc:sldMk cId="4204098817" sldId="259"/>
            <ac:picMk id="8" creationId="{0809930C-BC04-4229-93A8-27898B2F2C6F}"/>
          </ac:picMkLst>
        </pc:picChg>
        <pc:picChg chg="del mod">
          <ac:chgData name="David Whitla" userId="44cdff2f-2f9b-46ca-bcbb-7dea970b4f7b" providerId="ADAL" clId="{40013C5E-6E73-4717-A45C-5A22194F47A1}" dt="2018-03-09T20:43:49.841" v="922" actId="478"/>
          <ac:picMkLst>
            <pc:docMk/>
            <pc:sldMk cId="4204098817" sldId="259"/>
            <ac:picMk id="13" creationId="{3D782FB9-A402-407A-AF28-9C77AA56817C}"/>
          </ac:picMkLst>
        </pc:picChg>
        <pc:picChg chg="del">
          <ac:chgData name="David Whitla" userId="44cdff2f-2f9b-46ca-bcbb-7dea970b4f7b" providerId="ADAL" clId="{40013C5E-6E73-4717-A45C-5A22194F47A1}" dt="2018-03-09T20:43:03.419" v="914" actId="478"/>
          <ac:picMkLst>
            <pc:docMk/>
            <pc:sldMk cId="4204098817" sldId="259"/>
            <ac:picMk id="15" creationId="{E549556D-0718-4565-9846-F96565C2C457}"/>
          </ac:picMkLst>
        </pc:picChg>
        <pc:picChg chg="add ord">
          <ac:chgData name="David Whitla" userId="44cdff2f-2f9b-46ca-bcbb-7dea970b4f7b" providerId="ADAL" clId="{40013C5E-6E73-4717-A45C-5A22194F47A1}" dt="2018-03-09T21:18:57.688" v="1866" actId="167"/>
          <ac:picMkLst>
            <pc:docMk/>
            <pc:sldMk cId="4204098817" sldId="259"/>
            <ac:picMk id="21" creationId="{39E72768-7281-4E6F-BDAB-8F2DEA35197B}"/>
          </ac:picMkLst>
        </pc:picChg>
      </pc:sldChg>
      <pc:sldChg chg="addSp delSp modSp add ord modAnim">
        <pc:chgData name="David Whitla" userId="44cdff2f-2f9b-46ca-bcbb-7dea970b4f7b" providerId="ADAL" clId="{40013C5E-6E73-4717-A45C-5A22194F47A1}" dt="2018-03-09T22:42:33.301" v="3927"/>
        <pc:sldMkLst>
          <pc:docMk/>
          <pc:sldMk cId="2234574345" sldId="260"/>
        </pc:sldMkLst>
        <pc:spChg chg="mod">
          <ac:chgData name="David Whitla" userId="44cdff2f-2f9b-46ca-bcbb-7dea970b4f7b" providerId="ADAL" clId="{40013C5E-6E73-4717-A45C-5A22194F47A1}" dt="2018-03-09T20:35:59.834" v="572" actId="114"/>
          <ac:spMkLst>
            <pc:docMk/>
            <pc:sldMk cId="2234574345" sldId="260"/>
            <ac:spMk id="2" creationId="{8F17D75B-D668-4557-AFDB-83653BEC8968}"/>
          </ac:spMkLst>
        </pc:spChg>
        <pc:spChg chg="mod">
          <ac:chgData name="David Whitla" userId="44cdff2f-2f9b-46ca-bcbb-7dea970b4f7b" providerId="ADAL" clId="{40013C5E-6E73-4717-A45C-5A22194F47A1}" dt="2018-03-09T22:41:53.786" v="3921" actId="1076"/>
          <ac:spMkLst>
            <pc:docMk/>
            <pc:sldMk cId="2234574345" sldId="260"/>
            <ac:spMk id="3" creationId="{8DE53AD4-DB3C-4EEF-9A6A-D394B1BD02A8}"/>
          </ac:spMkLst>
        </pc:spChg>
        <pc:spChg chg="mod">
          <ac:chgData name="David Whitla" userId="44cdff2f-2f9b-46ca-bcbb-7dea970b4f7b" providerId="ADAL" clId="{40013C5E-6E73-4717-A45C-5A22194F47A1}" dt="2018-03-09T22:41:53.786" v="3921" actId="1076"/>
          <ac:spMkLst>
            <pc:docMk/>
            <pc:sldMk cId="2234574345" sldId="260"/>
            <ac:spMk id="4" creationId="{1E26857F-C704-4E4C-828A-AB15C761CB0B}"/>
          </ac:spMkLst>
        </pc:spChg>
        <pc:spChg chg="mod">
          <ac:chgData name="David Whitla" userId="44cdff2f-2f9b-46ca-bcbb-7dea970b4f7b" providerId="ADAL" clId="{40013C5E-6E73-4717-A45C-5A22194F47A1}" dt="2018-03-09T22:40:35.189" v="3903" actId="403"/>
          <ac:spMkLst>
            <pc:docMk/>
            <pc:sldMk cId="2234574345" sldId="260"/>
            <ac:spMk id="5" creationId="{11671278-1E0B-4345-B623-A5ECCC60BC0F}"/>
          </ac:spMkLst>
        </pc:spChg>
        <pc:spChg chg="mod">
          <ac:chgData name="David Whitla" userId="44cdff2f-2f9b-46ca-bcbb-7dea970b4f7b" providerId="ADAL" clId="{40013C5E-6E73-4717-A45C-5A22194F47A1}" dt="2018-03-09T22:40:44.912" v="3905" actId="403"/>
          <ac:spMkLst>
            <pc:docMk/>
            <pc:sldMk cId="2234574345" sldId="260"/>
            <ac:spMk id="6" creationId="{7D6040E9-640D-41BE-A2CE-A45628A0FD87}"/>
          </ac:spMkLst>
        </pc:spChg>
        <pc:picChg chg="add mod">
          <ac:chgData name="David Whitla" userId="44cdff2f-2f9b-46ca-bcbb-7dea970b4f7b" providerId="ADAL" clId="{40013C5E-6E73-4717-A45C-5A22194F47A1}" dt="2018-03-09T22:40:51.258" v="3906" actId="1076"/>
          <ac:picMkLst>
            <pc:docMk/>
            <pc:sldMk cId="2234574345" sldId="260"/>
            <ac:picMk id="8" creationId="{C40F4ACB-E333-4EC8-9155-EA586695B826}"/>
          </ac:picMkLst>
        </pc:picChg>
        <pc:picChg chg="add mod">
          <ac:chgData name="David Whitla" userId="44cdff2f-2f9b-46ca-bcbb-7dea970b4f7b" providerId="ADAL" clId="{40013C5E-6E73-4717-A45C-5A22194F47A1}" dt="2018-03-09T22:41:30.072" v="3919" actId="1076"/>
          <ac:picMkLst>
            <pc:docMk/>
            <pc:sldMk cId="2234574345" sldId="260"/>
            <ac:picMk id="10" creationId="{B2E39862-7C27-4B51-AC0A-8FA6E8A360E2}"/>
          </ac:picMkLst>
        </pc:picChg>
        <pc:picChg chg="add del mod">
          <ac:chgData name="David Whitla" userId="44cdff2f-2f9b-46ca-bcbb-7dea970b4f7b" providerId="ADAL" clId="{40013C5E-6E73-4717-A45C-5A22194F47A1}" dt="2018-03-09T20:39:09.735" v="713" actId="478"/>
          <ac:picMkLst>
            <pc:docMk/>
            <pc:sldMk cId="2234574345" sldId="260"/>
            <ac:picMk id="12" creationId="{77629672-E6BB-4A84-A5CC-0DD6CB9A10EB}"/>
          </ac:picMkLst>
        </pc:picChg>
        <pc:picChg chg="add mod">
          <ac:chgData name="David Whitla" userId="44cdff2f-2f9b-46ca-bcbb-7dea970b4f7b" providerId="ADAL" clId="{40013C5E-6E73-4717-A45C-5A22194F47A1}" dt="2018-03-09T22:41:03.916" v="3911" actId="1076"/>
          <ac:picMkLst>
            <pc:docMk/>
            <pc:sldMk cId="2234574345" sldId="260"/>
            <ac:picMk id="14" creationId="{5B2B869A-582E-4B2C-8869-DA7E13071A56}"/>
          </ac:picMkLst>
        </pc:picChg>
        <pc:picChg chg="add mod">
          <ac:chgData name="David Whitla" userId="44cdff2f-2f9b-46ca-bcbb-7dea970b4f7b" providerId="ADAL" clId="{40013C5E-6E73-4717-A45C-5A22194F47A1}" dt="2018-03-09T22:41:26.466" v="3918" actId="1076"/>
          <ac:picMkLst>
            <pc:docMk/>
            <pc:sldMk cId="2234574345" sldId="260"/>
            <ac:picMk id="16" creationId="{F32328A6-16EE-423B-9B55-13391722C03D}"/>
          </ac:picMkLst>
        </pc:picChg>
      </pc:sldChg>
      <pc:sldChg chg="addSp modSp add modAnim">
        <pc:chgData name="David Whitla" userId="44cdff2f-2f9b-46ca-bcbb-7dea970b4f7b" providerId="ADAL" clId="{40013C5E-6E73-4717-A45C-5A22194F47A1}" dt="2018-03-10T09:51:44.287" v="4056"/>
        <pc:sldMkLst>
          <pc:docMk/>
          <pc:sldMk cId="1097747893" sldId="261"/>
        </pc:sldMkLst>
        <pc:spChg chg="add mod">
          <ac:chgData name="David Whitla" userId="44cdff2f-2f9b-46ca-bcbb-7dea970b4f7b" providerId="ADAL" clId="{40013C5E-6E73-4717-A45C-5A22194F47A1}" dt="2018-03-09T22:46:44.670" v="3947" actId="1076"/>
          <ac:spMkLst>
            <pc:docMk/>
            <pc:sldMk cId="1097747893" sldId="261"/>
            <ac:spMk id="2" creationId="{A2FDAA8D-DE91-40DF-BD50-F6915D90F5D5}"/>
          </ac:spMkLst>
        </pc:spChg>
        <pc:picChg chg="add mod">
          <ac:chgData name="David Whitla" userId="44cdff2f-2f9b-46ca-bcbb-7dea970b4f7b" providerId="ADAL" clId="{40013C5E-6E73-4717-A45C-5A22194F47A1}" dt="2018-03-09T20:57:14.070" v="1209" actId="14861"/>
          <ac:picMkLst>
            <pc:docMk/>
            <pc:sldMk cId="1097747893" sldId="261"/>
            <ac:picMk id="4" creationId="{D3C35B10-1692-4DAF-9C3C-1A13AB58F1DC}"/>
          </ac:picMkLst>
        </pc:picChg>
      </pc:sldChg>
      <pc:sldChg chg="addSp delSp modSp add modAnim">
        <pc:chgData name="David Whitla" userId="44cdff2f-2f9b-46ca-bcbb-7dea970b4f7b" providerId="ADAL" clId="{40013C5E-6E73-4717-A45C-5A22194F47A1}" dt="2018-03-09T22:50:20.362" v="3966"/>
        <pc:sldMkLst>
          <pc:docMk/>
          <pc:sldMk cId="1769122121" sldId="262"/>
        </pc:sldMkLst>
        <pc:spChg chg="add mod">
          <ac:chgData name="David Whitla" userId="44cdff2f-2f9b-46ca-bcbb-7dea970b4f7b" providerId="ADAL" clId="{40013C5E-6E73-4717-A45C-5A22194F47A1}" dt="2018-03-09T21:23:52.389" v="2041" actId="20577"/>
          <ac:spMkLst>
            <pc:docMk/>
            <pc:sldMk cId="1769122121" sldId="262"/>
            <ac:spMk id="11" creationId="{6F41B3E4-4882-4CE6-92BA-413294891217}"/>
          </ac:spMkLst>
        </pc:spChg>
        <pc:spChg chg="add mod">
          <ac:chgData name="David Whitla" userId="44cdff2f-2f9b-46ca-bcbb-7dea970b4f7b" providerId="ADAL" clId="{40013C5E-6E73-4717-A45C-5A22194F47A1}" dt="2018-03-09T22:50:05.163" v="3963" actId="20577"/>
          <ac:spMkLst>
            <pc:docMk/>
            <pc:sldMk cId="1769122121" sldId="262"/>
            <ac:spMk id="12" creationId="{98C41008-5392-43FF-BA76-E3A6334E6F85}"/>
          </ac:spMkLst>
        </pc:spChg>
        <pc:spChg chg="add del mod">
          <ac:chgData name="David Whitla" userId="44cdff2f-2f9b-46ca-bcbb-7dea970b4f7b" providerId="ADAL" clId="{40013C5E-6E73-4717-A45C-5A22194F47A1}" dt="2018-03-09T20:57:45.659" v="1213" actId="478"/>
          <ac:spMkLst>
            <pc:docMk/>
            <pc:sldMk cId="1769122121" sldId="262"/>
            <ac:spMk id="13" creationId="{65EAC2CD-0D8C-441A-B682-C941B6A1B79E}"/>
          </ac:spMkLst>
        </pc:spChg>
        <pc:spChg chg="del">
          <ac:chgData name="David Whitla" userId="44cdff2f-2f9b-46ca-bcbb-7dea970b4f7b" providerId="ADAL" clId="{40013C5E-6E73-4717-A45C-5A22194F47A1}" dt="2018-03-09T21:05:42.573" v="1395" actId="478"/>
          <ac:spMkLst>
            <pc:docMk/>
            <pc:sldMk cId="1769122121" sldId="262"/>
            <ac:spMk id="18" creationId="{4CD1FE75-D5FE-401C-8226-9E9F055E92D3}"/>
          </ac:spMkLst>
        </pc:spChg>
        <pc:spChg chg="del">
          <ac:chgData name="David Whitla" userId="44cdff2f-2f9b-46ca-bcbb-7dea970b4f7b" providerId="ADAL" clId="{40013C5E-6E73-4717-A45C-5A22194F47A1}" dt="2018-03-09T21:05:37.048" v="1392" actId="478"/>
          <ac:spMkLst>
            <pc:docMk/>
            <pc:sldMk cId="1769122121" sldId="262"/>
            <ac:spMk id="19" creationId="{266290FA-CE36-4262-8350-E9724E87A6E7}"/>
          </ac:spMkLst>
        </pc:spChg>
        <pc:spChg chg="del mod">
          <ac:chgData name="David Whitla" userId="44cdff2f-2f9b-46ca-bcbb-7dea970b4f7b" providerId="ADAL" clId="{40013C5E-6E73-4717-A45C-5A22194F47A1}" dt="2018-03-09T21:05:31.842" v="1389" actId="478"/>
          <ac:spMkLst>
            <pc:docMk/>
            <pc:sldMk cId="1769122121" sldId="262"/>
            <ac:spMk id="21" creationId="{1AC5E14A-8577-4E30-8AD4-524BEB3164A1}"/>
          </ac:spMkLst>
        </pc:spChg>
        <pc:grpChg chg="add del">
          <ac:chgData name="David Whitla" userId="44cdff2f-2f9b-46ca-bcbb-7dea970b4f7b" providerId="ADAL" clId="{40013C5E-6E73-4717-A45C-5A22194F47A1}" dt="2018-03-09T20:59:33.264" v="1240" actId="478"/>
          <ac:grpSpMkLst>
            <pc:docMk/>
            <pc:sldMk cId="1769122121" sldId="262"/>
            <ac:grpSpMk id="2" creationId="{079D88D8-6596-428D-880F-D4EBBF98B946}"/>
          </ac:grpSpMkLst>
        </pc:grpChg>
        <pc:grpChg chg="add del mod">
          <ac:chgData name="David Whitla" userId="44cdff2f-2f9b-46ca-bcbb-7dea970b4f7b" providerId="ADAL" clId="{40013C5E-6E73-4717-A45C-5A22194F47A1}" dt="2018-03-09T21:09:47.018" v="1503" actId="1076"/>
          <ac:grpSpMkLst>
            <pc:docMk/>
            <pc:sldMk cId="1769122121" sldId="262"/>
            <ac:grpSpMk id="14" creationId="{B5BE83BC-4FF4-4E85-9328-DBA08A86D22E}"/>
          </ac:grpSpMkLst>
        </pc:grpChg>
        <pc:picChg chg="del">
          <ac:chgData name="David Whitla" userId="44cdff2f-2f9b-46ca-bcbb-7dea970b4f7b" providerId="ADAL" clId="{40013C5E-6E73-4717-A45C-5A22194F47A1}" dt="2018-03-09T20:59:47.253" v="1243" actId="478"/>
          <ac:picMkLst>
            <pc:docMk/>
            <pc:sldMk cId="1769122121" sldId="262"/>
            <ac:picMk id="22" creationId="{FE2B1170-BE12-44C0-A5E5-777AFB5AF7DE}"/>
          </ac:picMkLst>
        </pc:picChg>
        <pc:picChg chg="del">
          <ac:chgData name="David Whitla" userId="44cdff2f-2f9b-46ca-bcbb-7dea970b4f7b" providerId="ADAL" clId="{40013C5E-6E73-4717-A45C-5A22194F47A1}" dt="2018-03-09T21:05:29.211" v="1387" actId="478"/>
          <ac:picMkLst>
            <pc:docMk/>
            <pc:sldMk cId="1769122121" sldId="262"/>
            <ac:picMk id="27" creationId="{B513661C-B72B-4F16-8A8E-E30E0C50FE50}"/>
          </ac:picMkLst>
        </pc:picChg>
        <pc:picChg chg="add ord">
          <ac:chgData name="David Whitla" userId="44cdff2f-2f9b-46ca-bcbb-7dea970b4f7b" providerId="ADAL" clId="{40013C5E-6E73-4717-A45C-5A22194F47A1}" dt="2018-03-09T21:18:45.910" v="1864" actId="167"/>
          <ac:picMkLst>
            <pc:docMk/>
            <pc:sldMk cId="1769122121" sldId="262"/>
            <ac:picMk id="28" creationId="{23692102-81A4-4CAE-9A95-2C4CF7D108B2}"/>
          </ac:picMkLst>
        </pc:picChg>
      </pc:sldChg>
      <pc:sldChg chg="addSp delSp modSp add modAnim">
        <pc:chgData name="David Whitla" userId="44cdff2f-2f9b-46ca-bcbb-7dea970b4f7b" providerId="ADAL" clId="{40013C5E-6E73-4717-A45C-5A22194F47A1}" dt="2018-03-10T10:12:36.103" v="4069" actId="20577"/>
        <pc:sldMkLst>
          <pc:docMk/>
          <pc:sldMk cId="2657399584" sldId="263"/>
        </pc:sldMkLst>
        <pc:spChg chg="add mod">
          <ac:chgData name="David Whitla" userId="44cdff2f-2f9b-46ca-bcbb-7dea970b4f7b" providerId="ADAL" clId="{40013C5E-6E73-4717-A45C-5A22194F47A1}" dt="2018-03-09T21:56:10.439" v="2825" actId="1076"/>
          <ac:spMkLst>
            <pc:docMk/>
            <pc:sldMk cId="2657399584" sldId="263"/>
            <ac:spMk id="2" creationId="{AFEC3D5C-A620-4185-85C8-F385FEA63F40}"/>
          </ac:spMkLst>
        </pc:spChg>
        <pc:spChg chg="add mod">
          <ac:chgData name="David Whitla" userId="44cdff2f-2f9b-46ca-bcbb-7dea970b4f7b" providerId="ADAL" clId="{40013C5E-6E73-4717-A45C-5A22194F47A1}" dt="2018-03-10T10:12:36.103" v="4069" actId="20577"/>
          <ac:spMkLst>
            <pc:docMk/>
            <pc:sldMk cId="2657399584" sldId="263"/>
            <ac:spMk id="3" creationId="{1BD69199-F15C-47C4-83C2-821C76953F2D}"/>
          </ac:spMkLst>
        </pc:spChg>
        <pc:spChg chg="add mod">
          <ac:chgData name="David Whitla" userId="44cdff2f-2f9b-46ca-bcbb-7dea970b4f7b" providerId="ADAL" clId="{40013C5E-6E73-4717-A45C-5A22194F47A1}" dt="2018-03-09T21:56:16.285" v="2827" actId="1076"/>
          <ac:spMkLst>
            <pc:docMk/>
            <pc:sldMk cId="2657399584" sldId="263"/>
            <ac:spMk id="11" creationId="{9CC8247C-94D3-4757-8DBA-DD2F9FE38F16}"/>
          </ac:spMkLst>
        </pc:spChg>
        <pc:picChg chg="add del mod">
          <ac:chgData name="David Whitla" userId="44cdff2f-2f9b-46ca-bcbb-7dea970b4f7b" providerId="ADAL" clId="{40013C5E-6E73-4717-A45C-5A22194F47A1}" dt="2018-03-09T21:40:49.895" v="2196" actId="478"/>
          <ac:picMkLst>
            <pc:docMk/>
            <pc:sldMk cId="2657399584" sldId="263"/>
            <ac:picMk id="5" creationId="{13AA5145-323A-4DDE-B818-3B76EE702CAD}"/>
          </ac:picMkLst>
        </pc:picChg>
        <pc:picChg chg="add del mod">
          <ac:chgData name="David Whitla" userId="44cdff2f-2f9b-46ca-bcbb-7dea970b4f7b" providerId="ADAL" clId="{40013C5E-6E73-4717-A45C-5A22194F47A1}" dt="2018-03-09T21:51:03.780" v="2713" actId="478"/>
          <ac:picMkLst>
            <pc:docMk/>
            <pc:sldMk cId="2657399584" sldId="263"/>
            <ac:picMk id="7" creationId="{271D6C57-7B28-4B3A-AFB2-9694A11298A4}"/>
          </ac:picMkLst>
        </pc:picChg>
        <pc:picChg chg="add del mod">
          <ac:chgData name="David Whitla" userId="44cdff2f-2f9b-46ca-bcbb-7dea970b4f7b" providerId="ADAL" clId="{40013C5E-6E73-4717-A45C-5A22194F47A1}" dt="2018-03-09T21:27:59.229" v="2151" actId="478"/>
          <ac:picMkLst>
            <pc:docMk/>
            <pc:sldMk cId="2657399584" sldId="263"/>
            <ac:picMk id="9" creationId="{8BE74968-9EEC-4814-9088-63904D6F61FD}"/>
          </ac:picMkLst>
        </pc:picChg>
        <pc:picChg chg="add mod modCrop">
          <ac:chgData name="David Whitla" userId="44cdff2f-2f9b-46ca-bcbb-7dea970b4f7b" providerId="ADAL" clId="{40013C5E-6E73-4717-A45C-5A22194F47A1}" dt="2018-03-09T21:56:19.120" v="2828" actId="1076"/>
          <ac:picMkLst>
            <pc:docMk/>
            <pc:sldMk cId="2657399584" sldId="263"/>
            <ac:picMk id="10" creationId="{D4B33A29-BF56-4D31-A9CA-EDA4F72802F1}"/>
          </ac:picMkLst>
        </pc:picChg>
        <pc:picChg chg="add mod">
          <ac:chgData name="David Whitla" userId="44cdff2f-2f9b-46ca-bcbb-7dea970b4f7b" providerId="ADAL" clId="{40013C5E-6E73-4717-A45C-5A22194F47A1}" dt="2018-03-09T21:56:12.789" v="2826" actId="1076"/>
          <ac:picMkLst>
            <pc:docMk/>
            <pc:sldMk cId="2657399584" sldId="263"/>
            <ac:picMk id="12" creationId="{E0D11D3F-2881-4700-B361-F28CEB79B303}"/>
          </ac:picMkLst>
        </pc:picChg>
        <pc:picChg chg="add mod ord">
          <ac:chgData name="David Whitla" userId="44cdff2f-2f9b-46ca-bcbb-7dea970b4f7b" providerId="ADAL" clId="{40013C5E-6E73-4717-A45C-5A22194F47A1}" dt="2018-03-09T23:01:28.375" v="3998" actId="1076"/>
          <ac:picMkLst>
            <pc:docMk/>
            <pc:sldMk cId="2657399584" sldId="263"/>
            <ac:picMk id="13" creationId="{9752570E-1EEA-4B6F-A9EE-D8A910EC0043}"/>
          </ac:picMkLst>
        </pc:picChg>
      </pc:sldChg>
      <pc:sldChg chg="addSp delSp modSp add modAnim">
        <pc:chgData name="David Whitla" userId="44cdff2f-2f9b-46ca-bcbb-7dea970b4f7b" providerId="ADAL" clId="{40013C5E-6E73-4717-A45C-5A22194F47A1}" dt="2018-03-09T22:53:46.221" v="3978"/>
        <pc:sldMkLst>
          <pc:docMk/>
          <pc:sldMk cId="2771181876" sldId="264"/>
        </pc:sldMkLst>
        <pc:spChg chg="del mod">
          <ac:chgData name="David Whitla" userId="44cdff2f-2f9b-46ca-bcbb-7dea970b4f7b" providerId="ADAL" clId="{40013C5E-6E73-4717-A45C-5A22194F47A1}" dt="2018-03-09T21:16:14.541" v="1742" actId="478"/>
          <ac:spMkLst>
            <pc:docMk/>
            <pc:sldMk cId="2771181876" sldId="264"/>
            <ac:spMk id="11" creationId="{6F41B3E4-4882-4CE6-92BA-413294891217}"/>
          </ac:spMkLst>
        </pc:spChg>
        <pc:spChg chg="mod">
          <ac:chgData name="David Whitla" userId="44cdff2f-2f9b-46ca-bcbb-7dea970b4f7b" providerId="ADAL" clId="{40013C5E-6E73-4717-A45C-5A22194F47A1}" dt="2018-03-09T21:22:27.764" v="1983" actId="114"/>
          <ac:spMkLst>
            <pc:docMk/>
            <pc:sldMk cId="2771181876" sldId="264"/>
            <ac:spMk id="12" creationId="{98C41008-5392-43FF-BA76-E3A6334E6F85}"/>
          </ac:spMkLst>
        </pc:spChg>
        <pc:grpChg chg="add mod">
          <ac:chgData name="David Whitla" userId="44cdff2f-2f9b-46ca-bcbb-7dea970b4f7b" providerId="ADAL" clId="{40013C5E-6E73-4717-A45C-5A22194F47A1}" dt="2018-03-09T21:17:43.398" v="1857" actId="1076"/>
          <ac:grpSpMkLst>
            <pc:docMk/>
            <pc:sldMk cId="2771181876" sldId="264"/>
            <ac:grpSpMk id="13" creationId="{B7264E3A-8EA6-4DB5-9350-DA514183CB12}"/>
          </ac:grpSpMkLst>
        </pc:grpChg>
        <pc:grpChg chg="del">
          <ac:chgData name="David Whitla" userId="44cdff2f-2f9b-46ca-bcbb-7dea970b4f7b" providerId="ADAL" clId="{40013C5E-6E73-4717-A45C-5A22194F47A1}" dt="2018-03-09T21:17:25.439" v="1854" actId="478"/>
          <ac:grpSpMkLst>
            <pc:docMk/>
            <pc:sldMk cId="2771181876" sldId="264"/>
            <ac:grpSpMk id="14" creationId="{B5BE83BC-4FF4-4E85-9328-DBA08A86D22E}"/>
          </ac:grpSpMkLst>
        </pc:grpChg>
        <pc:picChg chg="del">
          <ac:chgData name="David Whitla" userId="44cdff2f-2f9b-46ca-bcbb-7dea970b4f7b" providerId="ADAL" clId="{40013C5E-6E73-4717-A45C-5A22194F47A1}" dt="2018-03-09T22:52:22.416" v="3968" actId="478"/>
          <ac:picMkLst>
            <pc:docMk/>
            <pc:sldMk cId="2771181876" sldId="264"/>
            <ac:picMk id="30" creationId="{F7C2AAC5-B1F0-4AC7-A761-E8BD0112EA27}"/>
          </ac:picMkLst>
        </pc:picChg>
        <pc:picChg chg="add mod ord">
          <ac:chgData name="David Whitla" userId="44cdff2f-2f9b-46ca-bcbb-7dea970b4f7b" providerId="ADAL" clId="{40013C5E-6E73-4717-A45C-5A22194F47A1}" dt="2018-03-09T21:18:22.433" v="1862" actId="1076"/>
          <ac:picMkLst>
            <pc:docMk/>
            <pc:sldMk cId="2771181876" sldId="264"/>
            <ac:picMk id="36" creationId="{49B2EB9A-ADFF-4811-8276-6933743A9301}"/>
          </ac:picMkLst>
        </pc:picChg>
      </pc:sldChg>
      <pc:sldChg chg="addSp delSp modSp add del ord modAnim">
        <pc:chgData name="David Whitla" userId="44cdff2f-2f9b-46ca-bcbb-7dea970b4f7b" providerId="ADAL" clId="{40013C5E-6E73-4717-A45C-5A22194F47A1}" dt="2018-03-09T23:17:37.675" v="4053" actId="2696"/>
        <pc:sldMkLst>
          <pc:docMk/>
          <pc:sldMk cId="4198017336" sldId="265"/>
        </pc:sldMkLst>
        <pc:picChg chg="add del mod">
          <ac:chgData name="David Whitla" userId="44cdff2f-2f9b-46ca-bcbb-7dea970b4f7b" providerId="ADAL" clId="{40013C5E-6E73-4717-A45C-5A22194F47A1}" dt="2018-03-09T21:39:39.781" v="2180"/>
          <ac:picMkLst>
            <pc:docMk/>
            <pc:sldMk cId="4198017336" sldId="265"/>
            <ac:picMk id="3" creationId="{C826FB25-0444-4B84-81F2-A8954F9B43DC}"/>
          </ac:picMkLst>
        </pc:picChg>
        <pc:picChg chg="add mod">
          <ac:chgData name="David Whitla" userId="44cdff2f-2f9b-46ca-bcbb-7dea970b4f7b" providerId="ADAL" clId="{40013C5E-6E73-4717-A45C-5A22194F47A1}" dt="2018-03-09T21:40:25.145" v="2193" actId="1076"/>
          <ac:picMkLst>
            <pc:docMk/>
            <pc:sldMk cId="4198017336" sldId="265"/>
            <ac:picMk id="5" creationId="{E43C7E03-9940-49A0-9320-1FF47D3E79E7}"/>
          </ac:picMkLst>
        </pc:picChg>
        <pc:picChg chg="add mod">
          <ac:chgData name="David Whitla" userId="44cdff2f-2f9b-46ca-bcbb-7dea970b4f7b" providerId="ADAL" clId="{40013C5E-6E73-4717-A45C-5A22194F47A1}" dt="2018-03-09T21:40:19.275" v="2191" actId="1076"/>
          <ac:picMkLst>
            <pc:docMk/>
            <pc:sldMk cId="4198017336" sldId="265"/>
            <ac:picMk id="6" creationId="{3A385294-6FFE-4844-8228-E638DBC53573}"/>
          </ac:picMkLst>
        </pc:picChg>
        <pc:picChg chg="add mod">
          <ac:chgData name="David Whitla" userId="44cdff2f-2f9b-46ca-bcbb-7dea970b4f7b" providerId="ADAL" clId="{40013C5E-6E73-4717-A45C-5A22194F47A1}" dt="2018-03-09T21:32:09.059" v="2160" actId="1076"/>
          <ac:picMkLst>
            <pc:docMk/>
            <pc:sldMk cId="4198017336" sldId="265"/>
            <ac:picMk id="8" creationId="{EC2081D5-64D9-42A6-9A23-58B42B9B4346}"/>
          </ac:picMkLst>
        </pc:picChg>
        <pc:picChg chg="add mod modCrop">
          <ac:chgData name="David Whitla" userId="44cdff2f-2f9b-46ca-bcbb-7dea970b4f7b" providerId="ADAL" clId="{40013C5E-6E73-4717-A45C-5A22194F47A1}" dt="2018-03-09T21:33:09.419" v="2167" actId="732"/>
          <ac:picMkLst>
            <pc:docMk/>
            <pc:sldMk cId="4198017336" sldId="265"/>
            <ac:picMk id="9" creationId="{2AA51CC8-5010-4D30-990D-0E2AF8ABCE57}"/>
          </ac:picMkLst>
        </pc:picChg>
        <pc:picChg chg="add mod">
          <ac:chgData name="David Whitla" userId="44cdff2f-2f9b-46ca-bcbb-7dea970b4f7b" providerId="ADAL" clId="{40013C5E-6E73-4717-A45C-5A22194F47A1}" dt="2018-03-09T22:26:04.442" v="3878" actId="1076"/>
          <ac:picMkLst>
            <pc:docMk/>
            <pc:sldMk cId="4198017336" sldId="265"/>
            <ac:picMk id="10" creationId="{F07EF7CF-447A-466E-AB99-3F4DAF690649}"/>
          </ac:picMkLst>
        </pc:picChg>
        <pc:picChg chg="add mod">
          <ac:chgData name="David Whitla" userId="44cdff2f-2f9b-46ca-bcbb-7dea970b4f7b" providerId="ADAL" clId="{40013C5E-6E73-4717-A45C-5A22194F47A1}" dt="2018-03-09T21:40:16.927" v="2190" actId="1076"/>
          <ac:picMkLst>
            <pc:docMk/>
            <pc:sldMk cId="4198017336" sldId="265"/>
            <ac:picMk id="11" creationId="{C3706E88-F2AE-45FC-9A33-7E4D9DF2711B}"/>
          </ac:picMkLst>
        </pc:picChg>
        <pc:picChg chg="add mod">
          <ac:chgData name="David Whitla" userId="44cdff2f-2f9b-46ca-bcbb-7dea970b4f7b" providerId="ADAL" clId="{40013C5E-6E73-4717-A45C-5A22194F47A1}" dt="2018-03-09T21:36:40.471" v="2173" actId="1076"/>
          <ac:picMkLst>
            <pc:docMk/>
            <pc:sldMk cId="4198017336" sldId="265"/>
            <ac:picMk id="12" creationId="{748ADD9C-7AE6-42A0-AC51-B55E1D12443E}"/>
          </ac:picMkLst>
        </pc:picChg>
        <pc:picChg chg="add del mod">
          <ac:chgData name="David Whitla" userId="44cdff2f-2f9b-46ca-bcbb-7dea970b4f7b" providerId="ADAL" clId="{40013C5E-6E73-4717-A45C-5A22194F47A1}" dt="2018-03-09T22:25:39.858" v="3877"/>
          <ac:picMkLst>
            <pc:docMk/>
            <pc:sldMk cId="4198017336" sldId="265"/>
            <ac:picMk id="13" creationId="{98678312-03FB-42DE-96E5-052607A5CA25}"/>
          </ac:picMkLst>
        </pc:picChg>
        <pc:picChg chg="add mod">
          <ac:chgData name="David Whitla" userId="44cdff2f-2f9b-46ca-bcbb-7dea970b4f7b" providerId="ADAL" clId="{40013C5E-6E73-4717-A45C-5A22194F47A1}" dt="2018-03-09T21:37:28.336" v="2178" actId="1076"/>
          <ac:picMkLst>
            <pc:docMk/>
            <pc:sldMk cId="4198017336" sldId="265"/>
            <ac:picMk id="14" creationId="{47A592E2-73F2-483F-B9CA-14AF22C14CE7}"/>
          </ac:picMkLst>
        </pc:picChg>
        <pc:picChg chg="add mod modCrop">
          <ac:chgData name="David Whitla" userId="44cdff2f-2f9b-46ca-bcbb-7dea970b4f7b" providerId="ADAL" clId="{40013C5E-6E73-4717-A45C-5A22194F47A1}" dt="2018-03-09T22:30:35.109" v="3886" actId="732"/>
          <ac:picMkLst>
            <pc:docMk/>
            <pc:sldMk cId="4198017336" sldId="265"/>
            <ac:picMk id="16" creationId="{644A6E03-A2D5-4A7A-AE41-722ED346B278}"/>
          </ac:picMkLst>
        </pc:picChg>
      </pc:sldChg>
      <pc:sldChg chg="addSp delSp modSp add modAnim">
        <pc:chgData name="David Whitla" userId="44cdff2f-2f9b-46ca-bcbb-7dea970b4f7b" providerId="ADAL" clId="{40013C5E-6E73-4717-A45C-5A22194F47A1}" dt="2018-03-09T23:02:09.877" v="4003"/>
        <pc:sldMkLst>
          <pc:docMk/>
          <pc:sldMk cId="1427865998" sldId="266"/>
        </pc:sldMkLst>
        <pc:spChg chg="add mod">
          <ac:chgData name="David Whitla" userId="44cdff2f-2f9b-46ca-bcbb-7dea970b4f7b" providerId="ADAL" clId="{40013C5E-6E73-4717-A45C-5A22194F47A1}" dt="2018-03-09T22:08:46.538" v="3104" actId="14100"/>
          <ac:spMkLst>
            <pc:docMk/>
            <pc:sldMk cId="1427865998" sldId="266"/>
            <ac:spMk id="2" creationId="{1A2D6E01-5CFD-4CD7-A47A-0700941C30BD}"/>
          </ac:spMkLst>
        </pc:spChg>
        <pc:spChg chg="add del mod">
          <ac:chgData name="David Whitla" userId="44cdff2f-2f9b-46ca-bcbb-7dea970b4f7b" providerId="ADAL" clId="{40013C5E-6E73-4717-A45C-5A22194F47A1}" dt="2018-03-09T22:08:50.270" v="3107"/>
          <ac:spMkLst>
            <pc:docMk/>
            <pc:sldMk cId="1427865998" sldId="266"/>
            <ac:spMk id="4" creationId="{E14366E6-0033-4859-8892-A17A6C1CEFC5}"/>
          </ac:spMkLst>
        </pc:spChg>
        <pc:picChg chg="add mod modCrop">
          <ac:chgData name="David Whitla" userId="44cdff2f-2f9b-46ca-bcbb-7dea970b4f7b" providerId="ADAL" clId="{40013C5E-6E73-4717-A45C-5A22194F47A1}" dt="2018-03-09T22:31:18.291" v="3895" actId="732"/>
          <ac:picMkLst>
            <pc:docMk/>
            <pc:sldMk cId="1427865998" sldId="266"/>
            <ac:picMk id="3" creationId="{B6E29356-3730-4CCB-BFED-C903669032C1}"/>
          </ac:picMkLst>
        </pc:picChg>
        <pc:picChg chg="add del mod">
          <ac:chgData name="David Whitla" userId="44cdff2f-2f9b-46ca-bcbb-7dea970b4f7b" providerId="ADAL" clId="{40013C5E-6E73-4717-A45C-5A22194F47A1}" dt="2018-03-09T22:06:08.366" v="3067"/>
          <ac:picMkLst>
            <pc:docMk/>
            <pc:sldMk cId="1427865998" sldId="266"/>
            <ac:picMk id="5" creationId="{49BDAB44-95B4-489A-8566-70A64C38D1E1}"/>
          </ac:picMkLst>
        </pc:picChg>
        <pc:picChg chg="add mod">
          <ac:chgData name="David Whitla" userId="44cdff2f-2f9b-46ca-bcbb-7dea970b4f7b" providerId="ADAL" clId="{40013C5E-6E73-4717-A45C-5A22194F47A1}" dt="2018-03-09T22:08:43.651" v="3103" actId="1076"/>
          <ac:picMkLst>
            <pc:docMk/>
            <pc:sldMk cId="1427865998" sldId="266"/>
            <ac:picMk id="7" creationId="{2DE10C73-538D-4A62-9523-69BF710FCA77}"/>
          </ac:picMkLst>
        </pc:picChg>
        <pc:picChg chg="add mod">
          <ac:chgData name="David Whitla" userId="44cdff2f-2f9b-46ca-bcbb-7dea970b4f7b" providerId="ADAL" clId="{40013C5E-6E73-4717-A45C-5A22194F47A1}" dt="2018-03-09T22:31:22.359" v="3896" actId="14100"/>
          <ac:picMkLst>
            <pc:docMk/>
            <pc:sldMk cId="1427865998" sldId="266"/>
            <ac:picMk id="8" creationId="{E1F596BF-39AF-400D-A506-1DBAE267EE8A}"/>
          </ac:picMkLst>
        </pc:picChg>
        <pc:picChg chg="add mod ord">
          <ac:chgData name="David Whitla" userId="44cdff2f-2f9b-46ca-bcbb-7dea970b4f7b" providerId="ADAL" clId="{40013C5E-6E73-4717-A45C-5A22194F47A1}" dt="2018-03-09T23:01:40.035" v="4001" actId="167"/>
          <ac:picMkLst>
            <pc:docMk/>
            <pc:sldMk cId="1427865998" sldId="266"/>
            <ac:picMk id="9" creationId="{B3092F65-8DAD-4D28-B68D-D2D2A8189B00}"/>
          </ac:picMkLst>
        </pc:picChg>
      </pc:sldChg>
      <pc:sldChg chg="addSp delSp modSp add modAnim">
        <pc:chgData name="David Whitla" userId="44cdff2f-2f9b-46ca-bcbb-7dea970b4f7b" providerId="ADAL" clId="{40013C5E-6E73-4717-A45C-5A22194F47A1}" dt="2018-03-10T10:25:13.436" v="4075" actId="20577"/>
        <pc:sldMkLst>
          <pc:docMk/>
          <pc:sldMk cId="2017655458" sldId="267"/>
        </pc:sldMkLst>
        <pc:spChg chg="mod">
          <ac:chgData name="David Whitla" userId="44cdff2f-2f9b-46ca-bcbb-7dea970b4f7b" providerId="ADAL" clId="{40013C5E-6E73-4717-A45C-5A22194F47A1}" dt="2018-03-09T22:09:34.446" v="3119" actId="20577"/>
          <ac:spMkLst>
            <pc:docMk/>
            <pc:sldMk cId="2017655458" sldId="267"/>
            <ac:spMk id="2" creationId="{AFEC3D5C-A620-4185-85C8-F385FEA63F40}"/>
          </ac:spMkLst>
        </pc:spChg>
        <pc:spChg chg="mod">
          <ac:chgData name="David Whitla" userId="44cdff2f-2f9b-46ca-bcbb-7dea970b4f7b" providerId="ADAL" clId="{40013C5E-6E73-4717-A45C-5A22194F47A1}" dt="2018-03-10T10:25:13.436" v="4075" actId="20577"/>
          <ac:spMkLst>
            <pc:docMk/>
            <pc:sldMk cId="2017655458" sldId="267"/>
            <ac:spMk id="3" creationId="{1BD69199-F15C-47C4-83C2-821C76953F2D}"/>
          </ac:spMkLst>
        </pc:spChg>
        <pc:spChg chg="mod">
          <ac:chgData name="David Whitla" userId="44cdff2f-2f9b-46ca-bcbb-7dea970b4f7b" providerId="ADAL" clId="{40013C5E-6E73-4717-A45C-5A22194F47A1}" dt="2018-03-09T22:09:44.836" v="3123" actId="27636"/>
          <ac:spMkLst>
            <pc:docMk/>
            <pc:sldMk cId="2017655458" sldId="267"/>
            <ac:spMk id="11" creationId="{9CC8247C-94D3-4757-8DBA-DD2F9FE38F16}"/>
          </ac:spMkLst>
        </pc:spChg>
        <pc:picChg chg="add mod modCrop">
          <ac:chgData name="David Whitla" userId="44cdff2f-2f9b-46ca-bcbb-7dea970b4f7b" providerId="ADAL" clId="{40013C5E-6E73-4717-A45C-5A22194F47A1}" dt="2018-03-09T23:03:13.220" v="4004" actId="1076"/>
          <ac:picMkLst>
            <pc:docMk/>
            <pc:sldMk cId="2017655458" sldId="267"/>
            <ac:picMk id="7" creationId="{03AF2120-8E81-4C02-99BA-A767C8F8C1B2}"/>
          </ac:picMkLst>
        </pc:picChg>
        <pc:picChg chg="del">
          <ac:chgData name="David Whitla" userId="44cdff2f-2f9b-46ca-bcbb-7dea970b4f7b" providerId="ADAL" clId="{40013C5E-6E73-4717-A45C-5A22194F47A1}" dt="2018-03-09T22:09:39.435" v="3120" actId="478"/>
          <ac:picMkLst>
            <pc:docMk/>
            <pc:sldMk cId="2017655458" sldId="267"/>
            <ac:picMk id="10" creationId="{D4B33A29-BF56-4D31-A9CA-EDA4F72802F1}"/>
          </ac:picMkLst>
        </pc:picChg>
        <pc:picChg chg="del">
          <ac:chgData name="David Whitla" userId="44cdff2f-2f9b-46ca-bcbb-7dea970b4f7b" providerId="ADAL" clId="{40013C5E-6E73-4717-A45C-5A22194F47A1}" dt="2018-03-09T22:09:41.751" v="3121" actId="478"/>
          <ac:picMkLst>
            <pc:docMk/>
            <pc:sldMk cId="2017655458" sldId="267"/>
            <ac:picMk id="12" creationId="{E0D11D3F-2881-4700-B361-F28CEB79B303}"/>
          </ac:picMkLst>
        </pc:picChg>
      </pc:sldChg>
      <pc:sldChg chg="addSp delSp modSp add modAnim">
        <pc:chgData name="David Whitla" userId="44cdff2f-2f9b-46ca-bcbb-7dea970b4f7b" providerId="ADAL" clId="{40013C5E-6E73-4717-A45C-5A22194F47A1}" dt="2018-03-09T23:08:10.085" v="4025" actId="20577"/>
        <pc:sldMkLst>
          <pc:docMk/>
          <pc:sldMk cId="1365543160" sldId="268"/>
        </pc:sldMkLst>
        <pc:spChg chg="add del mod">
          <ac:chgData name="David Whitla" userId="44cdff2f-2f9b-46ca-bcbb-7dea970b4f7b" providerId="ADAL" clId="{40013C5E-6E73-4717-A45C-5A22194F47A1}" dt="2018-03-09T22:15:22.979" v="3385"/>
          <ac:spMkLst>
            <pc:docMk/>
            <pc:sldMk cId="1365543160" sldId="268"/>
            <ac:spMk id="2" creationId="{53C15174-5BB4-45CC-BADA-D659FA2B4946}"/>
          </ac:spMkLst>
        </pc:spChg>
        <pc:spChg chg="add mod">
          <ac:chgData name="David Whitla" userId="44cdff2f-2f9b-46ca-bcbb-7dea970b4f7b" providerId="ADAL" clId="{40013C5E-6E73-4717-A45C-5A22194F47A1}" dt="2018-03-09T22:22:37.987" v="3711" actId="20577"/>
          <ac:spMkLst>
            <pc:docMk/>
            <pc:sldMk cId="1365543160" sldId="268"/>
            <ac:spMk id="3" creationId="{66126C33-CB4D-4261-93D5-29B8C35B4E93}"/>
          </ac:spMkLst>
        </pc:spChg>
        <pc:spChg chg="add del mod">
          <ac:chgData name="David Whitla" userId="44cdff2f-2f9b-46ca-bcbb-7dea970b4f7b" providerId="ADAL" clId="{40013C5E-6E73-4717-A45C-5A22194F47A1}" dt="2018-03-09T22:17:04.187" v="3397"/>
          <ac:spMkLst>
            <pc:docMk/>
            <pc:sldMk cId="1365543160" sldId="268"/>
            <ac:spMk id="4" creationId="{169272F3-853A-4BB7-9A12-C826AA69C204}"/>
          </ac:spMkLst>
        </pc:spChg>
        <pc:spChg chg="add mod">
          <ac:chgData name="David Whitla" userId="44cdff2f-2f9b-46ca-bcbb-7dea970b4f7b" providerId="ADAL" clId="{40013C5E-6E73-4717-A45C-5A22194F47A1}" dt="2018-03-09T23:08:10.085" v="4025" actId="20577"/>
          <ac:spMkLst>
            <pc:docMk/>
            <pc:sldMk cId="1365543160" sldId="268"/>
            <ac:spMk id="22" creationId="{571EC33A-E250-4DC3-9898-96D7AEC853A6}"/>
          </ac:spMkLst>
        </pc:spChg>
        <pc:grpChg chg="add mod">
          <ac:chgData name="David Whitla" userId="44cdff2f-2f9b-46ca-bcbb-7dea970b4f7b" providerId="ADAL" clId="{40013C5E-6E73-4717-A45C-5A22194F47A1}" dt="2018-03-09T22:16:04.208" v="3394" actId="1076"/>
          <ac:grpSpMkLst>
            <pc:docMk/>
            <pc:sldMk cId="1365543160" sldId="268"/>
            <ac:grpSpMk id="5" creationId="{04830630-1989-4438-A8A6-0A89358CCE9D}"/>
          </ac:grpSpMkLst>
        </pc:grpChg>
      </pc:sldChg>
      <pc:sldChg chg="addSp modSp add modAnim">
        <pc:chgData name="David Whitla" userId="44cdff2f-2f9b-46ca-bcbb-7dea970b4f7b" providerId="ADAL" clId="{40013C5E-6E73-4717-A45C-5A22194F47A1}" dt="2018-03-10T10:31:18.620" v="4081" actId="20577"/>
        <pc:sldMkLst>
          <pc:docMk/>
          <pc:sldMk cId="3546689608" sldId="269"/>
        </pc:sldMkLst>
        <pc:spChg chg="add mod">
          <ac:chgData name="David Whitla" userId="44cdff2f-2f9b-46ca-bcbb-7dea970b4f7b" providerId="ADAL" clId="{40013C5E-6E73-4717-A45C-5A22194F47A1}" dt="2018-03-10T10:31:18.620" v="4081" actId="20577"/>
          <ac:spMkLst>
            <pc:docMk/>
            <pc:sldMk cId="3546689608" sldId="269"/>
            <ac:spMk id="48" creationId="{B2830176-EF4A-492D-B5AC-6B6D3E4F352D}"/>
          </ac:spMkLst>
        </pc:spChg>
        <pc:spChg chg="add mod">
          <ac:chgData name="David Whitla" userId="44cdff2f-2f9b-46ca-bcbb-7dea970b4f7b" providerId="ADAL" clId="{40013C5E-6E73-4717-A45C-5A22194F47A1}" dt="2018-03-09T22:25:30.484" v="3876" actId="1076"/>
          <ac:spMkLst>
            <pc:docMk/>
            <pc:sldMk cId="3546689608" sldId="269"/>
            <ac:spMk id="50" creationId="{845AC009-EA61-4BBC-9F0B-7AB023B9B8E7}"/>
          </ac:spMkLst>
        </pc:spChg>
        <pc:grpChg chg="mod">
          <ac:chgData name="David Whitla" userId="44cdff2f-2f9b-46ca-bcbb-7dea970b4f7b" providerId="ADAL" clId="{40013C5E-6E73-4717-A45C-5A22194F47A1}" dt="2018-03-09T22:23:04.736" v="3714" actId="1076"/>
          <ac:grpSpMkLst>
            <pc:docMk/>
            <pc:sldMk cId="3546689608" sldId="269"/>
            <ac:grpSpMk id="33" creationId="{9FB54CFE-82F9-46B7-8EAB-C2A0AAAAF757}"/>
          </ac:grpSpMkLst>
        </pc:grpChg>
        <pc:grpChg chg="mod">
          <ac:chgData name="David Whitla" userId="44cdff2f-2f9b-46ca-bcbb-7dea970b4f7b" providerId="ADAL" clId="{40013C5E-6E73-4717-A45C-5A22194F47A1}" dt="2018-03-10T00:16:43.726" v="4055" actId="1076"/>
          <ac:grpSpMkLst>
            <pc:docMk/>
            <pc:sldMk cId="3546689608" sldId="269"/>
            <ac:grpSpMk id="53" creationId="{1CC73B82-F7FD-40F4-87C1-F2B5600C9A65}"/>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ED9CF0-D868-4026-ABBF-B51C1ABE2E4F}" type="datetimeFigureOut">
              <a:rPr lang="en-GB" smtClean="0"/>
              <a:t>09/03/2018</a:t>
            </a:fld>
            <a:endParaRPr lang="en-GB"/>
          </a:p>
        </p:txBody>
      </p:sp>
      <p:sp>
        <p:nvSpPr>
          <p:cNvPr id="5" name="Footer Placeholder 4"/>
          <p:cNvSpPr>
            <a:spLocks noGrp="1"/>
          </p:cNvSpPr>
          <p:nvPr>
            <p:ph type="ftr" sz="quarter" idx="11"/>
          </p:nvPr>
        </p:nvSpPr>
        <p:spPr>
          <a:xfrm>
            <a:off x="2396319" y="329308"/>
            <a:ext cx="3086292" cy="309201"/>
          </a:xfrm>
        </p:spPr>
        <p:txBody>
          <a:bodyPr/>
          <a:lstStyle/>
          <a:p>
            <a:endParaRPr lang="en-GB"/>
          </a:p>
        </p:txBody>
      </p:sp>
      <p:sp>
        <p:nvSpPr>
          <p:cNvPr id="6" name="Slide Number Placeholder 5"/>
          <p:cNvSpPr>
            <a:spLocks noGrp="1"/>
          </p:cNvSpPr>
          <p:nvPr>
            <p:ph type="sldNum" sz="quarter" idx="12"/>
          </p:nvPr>
        </p:nvSpPr>
        <p:spPr>
          <a:xfrm>
            <a:off x="1434703" y="798973"/>
            <a:ext cx="802005" cy="503578"/>
          </a:xfrm>
        </p:spPr>
        <p:txBody>
          <a:bodyPr/>
          <a:lstStyle/>
          <a:p>
            <a:fld id="{7F03641D-C15A-410C-BD51-90FE018FE058}" type="slidenum">
              <a:rPr lang="en-GB" smtClean="0"/>
              <a:t>‹#›</a:t>
            </a:fld>
            <a:endParaRPr lang="en-GB"/>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57010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D9CF0-D868-4026-ABBF-B51C1ABE2E4F}" type="datetimeFigureOut">
              <a:rPr lang="en-GB" smtClean="0"/>
              <a:t>09/03/2018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3641D-C15A-410C-BD51-90FE018FE058}" type="slidenum">
              <a:rPr lang="en-GB" smtClean="0"/>
              <a:t>‹#›</a:t>
            </a:fld>
            <a:endParaRPr lang="en-GB"/>
          </a:p>
        </p:txBody>
      </p:sp>
    </p:spTree>
    <p:extLst>
      <p:ext uri="{BB962C8B-B14F-4D97-AF65-F5344CB8AC3E}">
        <p14:creationId xmlns:p14="http://schemas.microsoft.com/office/powerpoint/2010/main" val="1617957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D9CF0-D868-4026-ABBF-B51C1ABE2E4F}" type="datetimeFigureOut">
              <a:rPr lang="en-GB" smtClean="0"/>
              <a:t>09/03/2018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3641D-C15A-410C-BD51-90FE018FE058}" type="slidenum">
              <a:rPr lang="en-GB" smtClean="0"/>
              <a:t>‹#›</a:t>
            </a:fld>
            <a:endParaRPr lang="en-GB"/>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843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D9CF0-D868-4026-ABBF-B51C1ABE2E4F}" type="datetimeFigureOut">
              <a:rPr lang="en-GB" smtClean="0"/>
              <a:t>09/03/2018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3641D-C15A-410C-BD51-90FE018FE058}" type="slidenum">
              <a:rPr lang="en-GB" smtClean="0"/>
              <a:t>‹#›</a:t>
            </a:fld>
            <a:endParaRPr lang="en-GB"/>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553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ED9CF0-D868-4026-ABBF-B51C1ABE2E4F}" type="datetimeFigureOut">
              <a:rPr lang="en-GB" smtClean="0"/>
              <a:t>09/03/2018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3641D-C15A-410C-BD51-90FE018FE058}" type="slidenum">
              <a:rPr lang="en-GB" smtClean="0"/>
              <a:t>‹#›</a:t>
            </a:fld>
            <a:endParaRPr lang="en-GB"/>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4313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ED9CF0-D868-4026-ABBF-B51C1ABE2E4F}" type="datetimeFigureOut">
              <a:rPr lang="en-GB" smtClean="0"/>
              <a:t>09/03/2018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03641D-C15A-410C-BD51-90FE018FE058}" type="slidenum">
              <a:rPr lang="en-GB" smtClean="0"/>
              <a:t>‹#›</a:t>
            </a:fld>
            <a:endParaRPr lang="en-GB"/>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543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ED9CF0-D868-4026-ABBF-B51C1ABE2E4F}" type="datetimeFigureOut">
              <a:rPr lang="en-GB" smtClean="0"/>
              <a:t>09/03/2018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F03641D-C15A-410C-BD51-90FE018FE058}" type="slidenum">
              <a:rPr lang="en-GB" smtClean="0"/>
              <a:t>‹#›</a:t>
            </a:fld>
            <a:endParaRPr lang="en-GB"/>
          </a:p>
        </p:txBody>
      </p:sp>
    </p:spTree>
    <p:extLst>
      <p:ext uri="{BB962C8B-B14F-4D97-AF65-F5344CB8AC3E}">
        <p14:creationId xmlns:p14="http://schemas.microsoft.com/office/powerpoint/2010/main" val="320199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ED9CF0-D868-4026-ABBF-B51C1ABE2E4F}" type="datetimeFigureOut">
              <a:rPr lang="en-GB" smtClean="0"/>
              <a:t>09/03/2018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F03641D-C15A-410C-BD51-90FE018FE058}" type="slidenum">
              <a:rPr lang="en-GB" smtClean="0"/>
              <a:t>‹#›</a:t>
            </a:fld>
            <a:endParaRPr lang="en-GB"/>
          </a:p>
        </p:txBody>
      </p:sp>
    </p:spTree>
    <p:extLst>
      <p:ext uri="{BB962C8B-B14F-4D97-AF65-F5344CB8AC3E}">
        <p14:creationId xmlns:p14="http://schemas.microsoft.com/office/powerpoint/2010/main" val="411324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D9CF0-D868-4026-ABBF-B51C1ABE2E4F}" type="datetimeFigureOut">
              <a:rPr lang="en-GB" smtClean="0"/>
              <a:t>09/03/2018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F03641D-C15A-410C-BD51-90FE018FE058}" type="slidenum">
              <a:rPr lang="en-GB" smtClean="0"/>
              <a:t>‹#›</a:t>
            </a:fld>
            <a:endParaRPr lang="en-GB"/>
          </a:p>
        </p:txBody>
      </p:sp>
    </p:spTree>
    <p:extLst>
      <p:ext uri="{BB962C8B-B14F-4D97-AF65-F5344CB8AC3E}">
        <p14:creationId xmlns:p14="http://schemas.microsoft.com/office/powerpoint/2010/main" val="1978269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DED9CF0-D868-4026-ABBF-B51C1ABE2E4F}" type="datetimeFigureOut">
              <a:rPr lang="en-GB" smtClean="0"/>
              <a:t>09/03/2018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03641D-C15A-410C-BD51-90FE018FE058}" type="slidenum">
              <a:rPr lang="en-GB" smtClean="0"/>
              <a:t>‹#›</a:t>
            </a:fld>
            <a:endParaRPr lang="en-GB"/>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4282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DDED9CF0-D868-4026-ABBF-B51C1ABE2E4F}" type="datetimeFigureOut">
              <a:rPr lang="en-GB" smtClean="0"/>
              <a:t>09/03/2018</a:t>
            </a:fld>
            <a:endParaRPr lang="en-GB"/>
          </a:p>
        </p:txBody>
      </p:sp>
      <p:sp>
        <p:nvSpPr>
          <p:cNvPr id="6" name="Footer Placeholder 5"/>
          <p:cNvSpPr>
            <a:spLocks noGrp="1"/>
          </p:cNvSpPr>
          <p:nvPr>
            <p:ph type="ftr" sz="quarter" idx="11"/>
          </p:nvPr>
        </p:nvSpPr>
        <p:spPr>
          <a:xfrm>
            <a:off x="1437530" y="318641"/>
            <a:ext cx="3251553" cy="320931"/>
          </a:xfrm>
        </p:spPr>
        <p:txBody>
          <a:bodyPr/>
          <a:lstStyle/>
          <a:p>
            <a:endParaRPr lang="en-GB"/>
          </a:p>
        </p:txBody>
      </p:sp>
      <p:sp>
        <p:nvSpPr>
          <p:cNvPr id="7" name="Slide Number Placeholder 6"/>
          <p:cNvSpPr>
            <a:spLocks noGrp="1"/>
          </p:cNvSpPr>
          <p:nvPr>
            <p:ph type="sldNum" sz="quarter" idx="12"/>
          </p:nvPr>
        </p:nvSpPr>
        <p:spPr/>
        <p:txBody>
          <a:bodyPr/>
          <a:lstStyle/>
          <a:p>
            <a:fld id="{7F03641D-C15A-410C-BD51-90FE018FE058}" type="slidenum">
              <a:rPr lang="en-GB" smtClean="0"/>
              <a:t>‹#›</a:t>
            </a:fld>
            <a:endParaRPr lang="en-GB"/>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3496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DDED9CF0-D868-4026-ABBF-B51C1ABE2E4F}" type="datetimeFigureOut">
              <a:rPr lang="en-GB" smtClean="0"/>
              <a:t>09/03/2018</a:t>
            </a:fld>
            <a:endParaRPr lang="en-GB"/>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7F03641D-C15A-410C-BD51-90FE018FE058}" type="slidenum">
              <a:rPr lang="en-GB" smtClean="0"/>
              <a:t>‹#›</a:t>
            </a:fld>
            <a:endParaRPr lang="en-GB"/>
          </a:p>
        </p:txBody>
      </p:sp>
    </p:spTree>
    <p:extLst>
      <p:ext uri="{BB962C8B-B14F-4D97-AF65-F5344CB8AC3E}">
        <p14:creationId xmlns:p14="http://schemas.microsoft.com/office/powerpoint/2010/main" val="35588265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D07CB6-4858-4C9F-9498-6C0AC44B4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256" y="263709"/>
            <a:ext cx="4645018" cy="53889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Picture 16">
            <a:extLst>
              <a:ext uri="{FF2B5EF4-FFF2-40B4-BE49-F238E27FC236}">
                <a16:creationId xmlns:a16="http://schemas.microsoft.com/office/drawing/2014/main" id="{5737371B-647E-4FE9-8DC7-23AC1C23613B}"/>
              </a:ext>
            </a:extLst>
          </p:cNvPr>
          <p:cNvPicPr>
            <a:picLocks noChangeAspect="1"/>
          </p:cNvPicPr>
          <p:nvPr/>
        </p:nvPicPr>
        <p:blipFill rotWithShape="1">
          <a:blip r:embed="rId3">
            <a:extLst>
              <a:ext uri="{28A0092B-C50C-407E-A947-70E740481C1C}">
                <a14:useLocalDpi xmlns:a14="http://schemas.microsoft.com/office/drawing/2010/main" val="0"/>
              </a:ext>
            </a:extLst>
          </a:blip>
          <a:srcRect l="11929" t="22695" r="24365" b="12108"/>
          <a:stretch/>
        </p:blipFill>
        <p:spPr>
          <a:xfrm>
            <a:off x="6077526" y="330273"/>
            <a:ext cx="2466109" cy="13345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Picture 18">
            <a:extLst>
              <a:ext uri="{FF2B5EF4-FFF2-40B4-BE49-F238E27FC236}">
                <a16:creationId xmlns:a16="http://schemas.microsoft.com/office/drawing/2014/main" id="{8C6F6B14-157F-4941-BD1F-16EE79A36D33}"/>
              </a:ext>
            </a:extLst>
          </p:cNvPr>
          <p:cNvPicPr>
            <a:picLocks noChangeAspect="1"/>
          </p:cNvPicPr>
          <p:nvPr/>
        </p:nvPicPr>
        <p:blipFill rotWithShape="1">
          <a:blip r:embed="rId4">
            <a:extLst>
              <a:ext uri="{28A0092B-C50C-407E-A947-70E740481C1C}">
                <a14:useLocalDpi xmlns:a14="http://schemas.microsoft.com/office/drawing/2010/main" val="0"/>
              </a:ext>
            </a:extLst>
          </a:blip>
          <a:srcRect l="29630" t="37824" r="39472"/>
          <a:stretch/>
        </p:blipFill>
        <p:spPr>
          <a:xfrm rot="5400000">
            <a:off x="6539349" y="1477824"/>
            <a:ext cx="1570177" cy="24938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1" name="Picture 20">
            <a:extLst>
              <a:ext uri="{FF2B5EF4-FFF2-40B4-BE49-F238E27FC236}">
                <a16:creationId xmlns:a16="http://schemas.microsoft.com/office/drawing/2014/main" id="{1B1D04A2-A499-4058-81C2-D1010A182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0581" y="3743036"/>
            <a:ext cx="2518448" cy="18888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90972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126C33-CB4D-4261-93D5-29B8C35B4E93}"/>
              </a:ext>
            </a:extLst>
          </p:cNvPr>
          <p:cNvSpPr>
            <a:spLocks noGrp="1"/>
          </p:cNvSpPr>
          <p:nvPr>
            <p:ph sz="half" idx="4294967295"/>
          </p:nvPr>
        </p:nvSpPr>
        <p:spPr>
          <a:xfrm>
            <a:off x="0" y="234899"/>
            <a:ext cx="6784258" cy="836817"/>
          </a:xfrm>
        </p:spPr>
        <p:txBody>
          <a:bodyPr/>
          <a:lstStyle/>
          <a:p>
            <a:r>
              <a:rPr lang="en-US" b="1" dirty="0"/>
              <a:t>The way you relate to your children in the home impacts how they relate to God</a:t>
            </a:r>
          </a:p>
          <a:p>
            <a:endParaRPr lang="en-GB" dirty="0"/>
          </a:p>
        </p:txBody>
      </p:sp>
      <p:grpSp>
        <p:nvGrpSpPr>
          <p:cNvPr id="5" name="Group 4">
            <a:extLst>
              <a:ext uri="{FF2B5EF4-FFF2-40B4-BE49-F238E27FC236}">
                <a16:creationId xmlns:a16="http://schemas.microsoft.com/office/drawing/2014/main" id="{04830630-1989-4438-A8A6-0A89358CCE9D}"/>
              </a:ext>
            </a:extLst>
          </p:cNvPr>
          <p:cNvGrpSpPr/>
          <p:nvPr/>
        </p:nvGrpSpPr>
        <p:grpSpPr>
          <a:xfrm>
            <a:off x="4608049" y="580736"/>
            <a:ext cx="4125670" cy="5696527"/>
            <a:chOff x="4061692" y="600365"/>
            <a:chExt cx="4125670" cy="5696527"/>
          </a:xfrm>
        </p:grpSpPr>
        <p:sp>
          <p:nvSpPr>
            <p:cNvPr id="6" name="Isosceles Triangle 5">
              <a:extLst>
                <a:ext uri="{FF2B5EF4-FFF2-40B4-BE49-F238E27FC236}">
                  <a16:creationId xmlns:a16="http://schemas.microsoft.com/office/drawing/2014/main" id="{C693169C-4DEA-4559-906F-7895080C9A74}"/>
                </a:ext>
              </a:extLst>
            </p:cNvPr>
            <p:cNvSpPr/>
            <p:nvPr/>
          </p:nvSpPr>
          <p:spPr>
            <a:xfrm>
              <a:off x="4451927" y="600365"/>
              <a:ext cx="3694546" cy="2459182"/>
            </a:xfrm>
            <a:prstGeom prst="triangle">
              <a:avLst>
                <a:gd name="adj" fmla="val 48678"/>
              </a:avLst>
            </a:prstGeom>
            <a:solidFill>
              <a:srgbClr val="F2E17C"/>
            </a:solidFill>
            <a:ln>
              <a:solidFill>
                <a:srgbClr val="636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Man">
              <a:extLst>
                <a:ext uri="{FF2B5EF4-FFF2-40B4-BE49-F238E27FC236}">
                  <a16:creationId xmlns:a16="http://schemas.microsoft.com/office/drawing/2014/main" id="{FBC732AF-D5B9-4D80-91A3-D9EFF68757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84291" y="5064992"/>
              <a:ext cx="1091045" cy="1091045"/>
            </a:xfrm>
            <a:prstGeom prst="rect">
              <a:avLst/>
            </a:prstGeom>
          </p:spPr>
        </p:pic>
        <p:sp>
          <p:nvSpPr>
            <p:cNvPr id="8" name="TextBox 7">
              <a:extLst>
                <a:ext uri="{FF2B5EF4-FFF2-40B4-BE49-F238E27FC236}">
                  <a16:creationId xmlns:a16="http://schemas.microsoft.com/office/drawing/2014/main" id="{F61E8F80-6B23-41E4-8669-D1B56FFB2641}"/>
                </a:ext>
              </a:extLst>
            </p:cNvPr>
            <p:cNvSpPr txBox="1"/>
            <p:nvPr/>
          </p:nvSpPr>
          <p:spPr>
            <a:xfrm>
              <a:off x="4413908" y="3549286"/>
              <a:ext cx="536109" cy="369332"/>
            </a:xfrm>
            <a:prstGeom prst="rect">
              <a:avLst/>
            </a:prstGeom>
            <a:noFill/>
          </p:spPr>
          <p:txBody>
            <a:bodyPr wrap="none" rtlCol="0">
              <a:spAutoFit/>
            </a:bodyPr>
            <a:lstStyle/>
            <a:p>
              <a:pPr algn="ctr"/>
              <a:r>
                <a:rPr lang="en-US" dirty="0"/>
                <a:t>Joy </a:t>
              </a:r>
            </a:p>
          </p:txBody>
        </p:sp>
        <p:sp>
          <p:nvSpPr>
            <p:cNvPr id="9" name="TextBox 8">
              <a:extLst>
                <a:ext uri="{FF2B5EF4-FFF2-40B4-BE49-F238E27FC236}">
                  <a16:creationId xmlns:a16="http://schemas.microsoft.com/office/drawing/2014/main" id="{9373DFDF-9C4B-4E87-A0DF-D477AA4957E8}"/>
                </a:ext>
              </a:extLst>
            </p:cNvPr>
            <p:cNvSpPr txBox="1"/>
            <p:nvPr/>
          </p:nvSpPr>
          <p:spPr>
            <a:xfrm>
              <a:off x="5606088" y="1699492"/>
              <a:ext cx="1349280" cy="646331"/>
            </a:xfrm>
            <a:prstGeom prst="rect">
              <a:avLst/>
            </a:prstGeom>
            <a:noFill/>
          </p:spPr>
          <p:txBody>
            <a:bodyPr wrap="square" rtlCol="0">
              <a:spAutoFit/>
            </a:bodyPr>
            <a:lstStyle/>
            <a:p>
              <a:pPr algn="ctr"/>
              <a:r>
                <a:rPr lang="en-US" sz="3600" b="1" dirty="0"/>
                <a:t>God</a:t>
              </a:r>
              <a:endParaRPr lang="en-GB" b="1" dirty="0"/>
            </a:p>
          </p:txBody>
        </p:sp>
        <p:pic>
          <p:nvPicPr>
            <p:cNvPr id="10" name="Graphic 9" descr="Man and Woman">
              <a:extLst>
                <a:ext uri="{FF2B5EF4-FFF2-40B4-BE49-F238E27FC236}">
                  <a16:creationId xmlns:a16="http://schemas.microsoft.com/office/drawing/2014/main" id="{FB1D61A5-5D13-46D2-BBF6-D6BDAE8832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61692" y="4350328"/>
              <a:ext cx="1946564" cy="1946564"/>
            </a:xfrm>
            <a:prstGeom prst="rect">
              <a:avLst/>
            </a:prstGeom>
          </p:spPr>
        </p:pic>
        <p:pic>
          <p:nvPicPr>
            <p:cNvPr id="11" name="Graphic 10" descr="Line Arrow: Straight">
              <a:extLst>
                <a:ext uri="{FF2B5EF4-FFF2-40B4-BE49-F238E27FC236}">
                  <a16:creationId xmlns:a16="http://schemas.microsoft.com/office/drawing/2014/main" id="{7F1E1129-C0FD-4F46-96B0-B9B05FCA92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4325503" y="3421496"/>
              <a:ext cx="1407393" cy="914400"/>
            </a:xfrm>
            <a:prstGeom prst="rect">
              <a:avLst/>
            </a:prstGeom>
          </p:spPr>
        </p:pic>
        <p:pic>
          <p:nvPicPr>
            <p:cNvPr id="12" name="Graphic 11" descr="Line Arrow: Straight">
              <a:extLst>
                <a:ext uri="{FF2B5EF4-FFF2-40B4-BE49-F238E27FC236}">
                  <a16:creationId xmlns:a16="http://schemas.microsoft.com/office/drawing/2014/main" id="{F3396F2D-580D-454B-BD20-E367C633B2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6738505" y="3590059"/>
              <a:ext cx="1772229" cy="914400"/>
            </a:xfrm>
            <a:prstGeom prst="rect">
              <a:avLst/>
            </a:prstGeom>
          </p:spPr>
        </p:pic>
        <p:pic>
          <p:nvPicPr>
            <p:cNvPr id="13" name="Graphic 12" descr="Heart">
              <a:extLst>
                <a:ext uri="{FF2B5EF4-FFF2-40B4-BE49-F238E27FC236}">
                  <a16:creationId xmlns:a16="http://schemas.microsoft.com/office/drawing/2014/main" id="{26C746B3-6EBE-4B3B-A857-1CB29603DD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97617" y="5330538"/>
              <a:ext cx="288637" cy="303644"/>
            </a:xfrm>
            <a:prstGeom prst="rect">
              <a:avLst/>
            </a:prstGeom>
          </p:spPr>
        </p:pic>
        <p:pic>
          <p:nvPicPr>
            <p:cNvPr id="14" name="Graphic 13" descr="Heart">
              <a:extLst>
                <a:ext uri="{FF2B5EF4-FFF2-40B4-BE49-F238E27FC236}">
                  <a16:creationId xmlns:a16="http://schemas.microsoft.com/office/drawing/2014/main" id="{7EA94331-A982-49CC-8505-050FEB26C3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02383" y="4916054"/>
              <a:ext cx="307110" cy="307110"/>
            </a:xfrm>
            <a:prstGeom prst="rect">
              <a:avLst/>
            </a:prstGeom>
          </p:spPr>
        </p:pic>
        <p:pic>
          <p:nvPicPr>
            <p:cNvPr id="15" name="Graphic 14" descr="Heart">
              <a:extLst>
                <a:ext uri="{FF2B5EF4-FFF2-40B4-BE49-F238E27FC236}">
                  <a16:creationId xmlns:a16="http://schemas.microsoft.com/office/drawing/2014/main" id="{7D234BE0-02C2-431C-9CD6-BB045C41AE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72000" y="4911436"/>
              <a:ext cx="307110" cy="307110"/>
            </a:xfrm>
            <a:prstGeom prst="rect">
              <a:avLst/>
            </a:prstGeom>
          </p:spPr>
        </p:pic>
        <p:pic>
          <p:nvPicPr>
            <p:cNvPr id="16" name="Graphic 15" descr="Line Arrow: Straight">
              <a:extLst>
                <a:ext uri="{FF2B5EF4-FFF2-40B4-BE49-F238E27FC236}">
                  <a16:creationId xmlns:a16="http://schemas.microsoft.com/office/drawing/2014/main" id="{1AF4B5B5-4DC3-4506-8950-2A51A9E7FF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91200" y="4980711"/>
              <a:ext cx="1597890" cy="914400"/>
            </a:xfrm>
            <a:prstGeom prst="rect">
              <a:avLst/>
            </a:prstGeom>
          </p:spPr>
        </p:pic>
        <p:sp>
          <p:nvSpPr>
            <p:cNvPr id="17" name="TextBox 16">
              <a:extLst>
                <a:ext uri="{FF2B5EF4-FFF2-40B4-BE49-F238E27FC236}">
                  <a16:creationId xmlns:a16="http://schemas.microsoft.com/office/drawing/2014/main" id="{3F2F5F74-6F29-4674-91D6-04A6B48EC924}"/>
                </a:ext>
              </a:extLst>
            </p:cNvPr>
            <p:cNvSpPr txBox="1"/>
            <p:nvPr/>
          </p:nvSpPr>
          <p:spPr>
            <a:xfrm>
              <a:off x="5102933" y="3553904"/>
              <a:ext cx="1217769" cy="369332"/>
            </a:xfrm>
            <a:prstGeom prst="rect">
              <a:avLst/>
            </a:prstGeom>
            <a:noFill/>
          </p:spPr>
          <p:txBody>
            <a:bodyPr wrap="none" rtlCol="0">
              <a:spAutoFit/>
            </a:bodyPr>
            <a:lstStyle/>
            <a:p>
              <a:pPr algn="ctr"/>
              <a:r>
                <a:rPr lang="en-US" dirty="0"/>
                <a:t>Reverence </a:t>
              </a:r>
            </a:p>
          </p:txBody>
        </p:sp>
        <p:sp>
          <p:nvSpPr>
            <p:cNvPr id="18" name="TextBox 17">
              <a:extLst>
                <a:ext uri="{FF2B5EF4-FFF2-40B4-BE49-F238E27FC236}">
                  <a16:creationId xmlns:a16="http://schemas.microsoft.com/office/drawing/2014/main" id="{57136BBA-2301-4CB7-8688-DC04B2789F21}"/>
                </a:ext>
              </a:extLst>
            </p:cNvPr>
            <p:cNvSpPr txBox="1"/>
            <p:nvPr/>
          </p:nvSpPr>
          <p:spPr>
            <a:xfrm>
              <a:off x="7651253" y="3581613"/>
              <a:ext cx="536109" cy="369332"/>
            </a:xfrm>
            <a:prstGeom prst="rect">
              <a:avLst/>
            </a:prstGeom>
            <a:noFill/>
          </p:spPr>
          <p:txBody>
            <a:bodyPr wrap="none" rtlCol="0">
              <a:spAutoFit/>
            </a:bodyPr>
            <a:lstStyle/>
            <a:p>
              <a:pPr algn="ctr"/>
              <a:r>
                <a:rPr lang="en-US" dirty="0"/>
                <a:t>Joy </a:t>
              </a:r>
            </a:p>
          </p:txBody>
        </p:sp>
        <p:sp>
          <p:nvSpPr>
            <p:cNvPr id="19" name="TextBox 18">
              <a:extLst>
                <a:ext uri="{FF2B5EF4-FFF2-40B4-BE49-F238E27FC236}">
                  <a16:creationId xmlns:a16="http://schemas.microsoft.com/office/drawing/2014/main" id="{133EC42C-CEAF-4CF7-88A4-C954DF8F9C12}"/>
                </a:ext>
              </a:extLst>
            </p:cNvPr>
            <p:cNvSpPr txBox="1"/>
            <p:nvPr/>
          </p:nvSpPr>
          <p:spPr>
            <a:xfrm>
              <a:off x="6279654" y="5451976"/>
              <a:ext cx="536109" cy="369332"/>
            </a:xfrm>
            <a:prstGeom prst="rect">
              <a:avLst/>
            </a:prstGeom>
            <a:noFill/>
          </p:spPr>
          <p:txBody>
            <a:bodyPr wrap="none" rtlCol="0">
              <a:spAutoFit/>
            </a:bodyPr>
            <a:lstStyle/>
            <a:p>
              <a:pPr algn="ctr"/>
              <a:r>
                <a:rPr lang="en-US" dirty="0"/>
                <a:t>Joy </a:t>
              </a:r>
            </a:p>
          </p:txBody>
        </p:sp>
        <p:sp>
          <p:nvSpPr>
            <p:cNvPr id="20" name="TextBox 19">
              <a:extLst>
                <a:ext uri="{FF2B5EF4-FFF2-40B4-BE49-F238E27FC236}">
                  <a16:creationId xmlns:a16="http://schemas.microsoft.com/office/drawing/2014/main" id="{A6DAB959-477C-4DA8-B55A-4BFA7005E6CF}"/>
                </a:ext>
              </a:extLst>
            </p:cNvPr>
            <p:cNvSpPr txBox="1"/>
            <p:nvPr/>
          </p:nvSpPr>
          <p:spPr>
            <a:xfrm>
              <a:off x="6382169" y="3576995"/>
              <a:ext cx="1217769" cy="369332"/>
            </a:xfrm>
            <a:prstGeom prst="rect">
              <a:avLst/>
            </a:prstGeom>
            <a:noFill/>
          </p:spPr>
          <p:txBody>
            <a:bodyPr wrap="square" rtlCol="0">
              <a:spAutoFit/>
            </a:bodyPr>
            <a:lstStyle/>
            <a:p>
              <a:pPr algn="ctr"/>
              <a:r>
                <a:rPr lang="en-US" dirty="0"/>
                <a:t>Reverence </a:t>
              </a:r>
            </a:p>
          </p:txBody>
        </p:sp>
        <p:sp>
          <p:nvSpPr>
            <p:cNvPr id="21" name="TextBox 20">
              <a:extLst>
                <a:ext uri="{FF2B5EF4-FFF2-40B4-BE49-F238E27FC236}">
                  <a16:creationId xmlns:a16="http://schemas.microsoft.com/office/drawing/2014/main" id="{85652E52-0F65-41E1-A9E1-D8E6E14A61EA}"/>
                </a:ext>
              </a:extLst>
            </p:cNvPr>
            <p:cNvSpPr txBox="1"/>
            <p:nvPr/>
          </p:nvSpPr>
          <p:spPr>
            <a:xfrm>
              <a:off x="6072752" y="4920887"/>
              <a:ext cx="1217769" cy="369332"/>
            </a:xfrm>
            <a:prstGeom prst="rect">
              <a:avLst/>
            </a:prstGeom>
            <a:noFill/>
          </p:spPr>
          <p:txBody>
            <a:bodyPr wrap="none" rtlCol="0">
              <a:spAutoFit/>
            </a:bodyPr>
            <a:lstStyle/>
            <a:p>
              <a:pPr algn="ctr"/>
              <a:r>
                <a:rPr lang="en-US" dirty="0"/>
                <a:t>Reverence </a:t>
              </a:r>
            </a:p>
          </p:txBody>
        </p:sp>
      </p:grpSp>
      <p:sp>
        <p:nvSpPr>
          <p:cNvPr id="22" name="Content Placeholder 11">
            <a:extLst>
              <a:ext uri="{FF2B5EF4-FFF2-40B4-BE49-F238E27FC236}">
                <a16:creationId xmlns:a16="http://schemas.microsoft.com/office/drawing/2014/main" id="{571EC33A-E250-4DC3-9898-96D7AEC853A6}"/>
              </a:ext>
            </a:extLst>
          </p:cNvPr>
          <p:cNvSpPr txBox="1">
            <a:spLocks noGrp="1"/>
          </p:cNvSpPr>
          <p:nvPr>
            <p:ph sz="half" idx="4294967295"/>
          </p:nvPr>
        </p:nvSpPr>
        <p:spPr>
          <a:xfrm>
            <a:off x="0" y="1119238"/>
            <a:ext cx="4886632" cy="5045588"/>
          </a:xfrm>
          <a:prstGeom prst="rect">
            <a:avLst/>
          </a:prstGeom>
        </p:spPr>
        <p:txBody>
          <a:bodyPr vert="horz" lIns="91440" tIns="45720" rIns="91440" bIns="45720" rtlCol="0">
            <a:normAutofit fontScale="92500" lnSpcReduction="2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b="1" i="1" dirty="0"/>
              <a:t>How do your children relate to you?</a:t>
            </a:r>
          </a:p>
          <a:p>
            <a:r>
              <a:rPr lang="en-US" i="1" dirty="0"/>
              <a:t>Accepted by performance or covenant relationship?</a:t>
            </a:r>
          </a:p>
          <a:p>
            <a:r>
              <a:rPr lang="en-US" i="1" dirty="0"/>
              <a:t>Love them less because they break rules?</a:t>
            </a:r>
            <a:r>
              <a:rPr lang="en-GB" i="1" dirty="0"/>
              <a:t> Love them more because they keep them?</a:t>
            </a:r>
          </a:p>
          <a:p>
            <a:r>
              <a:rPr lang="en-US" i="1" dirty="0"/>
              <a:t>Angry </a:t>
            </a:r>
            <a:r>
              <a:rPr lang="en-GB" i="1" dirty="0"/>
              <a:t>judge or loving parent?</a:t>
            </a:r>
          </a:p>
          <a:p>
            <a:r>
              <a:rPr lang="en-US" i="1" dirty="0"/>
              <a:t>Do they love you?</a:t>
            </a:r>
          </a:p>
          <a:p>
            <a:r>
              <a:rPr lang="en-US" b="1" dirty="0"/>
              <a:t>Your parenting models God’s Gospel:</a:t>
            </a:r>
          </a:p>
          <a:p>
            <a:r>
              <a:rPr lang="en-US" i="1" dirty="0"/>
              <a:t>Affects family dynamic</a:t>
            </a:r>
          </a:p>
          <a:p>
            <a:r>
              <a:rPr lang="en-US" i="1" dirty="0"/>
              <a:t>Affects family discipline</a:t>
            </a:r>
          </a:p>
          <a:p>
            <a:r>
              <a:rPr lang="en-US" i="1" dirty="0"/>
              <a:t>Affects family worship</a:t>
            </a:r>
          </a:p>
          <a:p>
            <a:r>
              <a:rPr lang="en-US" b="1" dirty="0"/>
              <a:t>What is the culture of your home ‘classroom’?</a:t>
            </a:r>
          </a:p>
          <a:p>
            <a:endParaRPr lang="en-US" dirty="0"/>
          </a:p>
        </p:txBody>
      </p:sp>
    </p:spTree>
    <p:extLst>
      <p:ext uri="{BB962C8B-B14F-4D97-AF65-F5344CB8AC3E}">
        <p14:creationId xmlns:p14="http://schemas.microsoft.com/office/powerpoint/2010/main" val="136554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 calcmode="lin" valueType="num">
                                      <p:cBhvr additive="base">
                                        <p:cTn id="12"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 calcmode="lin" valueType="num">
                                      <p:cBhvr additive="base">
                                        <p:cTn id="18"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 calcmode="lin" valueType="num">
                                      <p:cBhvr additive="base">
                                        <p:cTn id="24"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 calcmode="lin" valueType="num">
                                      <p:cBhvr additive="base">
                                        <p:cTn id="30"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2">
                                            <p:txEl>
                                              <p:pRg st="4" end="4"/>
                                            </p:txEl>
                                          </p:spTgt>
                                        </p:tgtEl>
                                        <p:attrNameLst>
                                          <p:attrName>style.visibility</p:attrName>
                                        </p:attrNameLst>
                                      </p:cBhvr>
                                      <p:to>
                                        <p:strVal val="visible"/>
                                      </p:to>
                                    </p:set>
                                    <p:anim calcmode="lin" valueType="num">
                                      <p:cBhvr additive="base">
                                        <p:cTn id="36" dur="500" fill="hold"/>
                                        <p:tgtEl>
                                          <p:spTgt spid="22">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2">
                                            <p:txEl>
                                              <p:pRg st="5" end="5"/>
                                            </p:txEl>
                                          </p:spTgt>
                                        </p:tgtEl>
                                        <p:attrNameLst>
                                          <p:attrName>style.visibility</p:attrName>
                                        </p:attrNameLst>
                                      </p:cBhvr>
                                      <p:to>
                                        <p:strVal val="visible"/>
                                      </p:to>
                                    </p:set>
                                    <p:anim calcmode="lin" valueType="num">
                                      <p:cBhvr additive="base">
                                        <p:cTn id="42" dur="500" fill="hold"/>
                                        <p:tgtEl>
                                          <p:spTgt spid="22">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 calcmode="lin" valueType="num">
                                      <p:cBhvr additive="base">
                                        <p:cTn id="48" dur="500" fill="hold"/>
                                        <p:tgtEl>
                                          <p:spTgt spid="22">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2">
                                            <p:txEl>
                                              <p:pRg st="7" end="7"/>
                                            </p:txEl>
                                          </p:spTgt>
                                        </p:tgtEl>
                                        <p:attrNameLst>
                                          <p:attrName>style.visibility</p:attrName>
                                        </p:attrNameLst>
                                      </p:cBhvr>
                                      <p:to>
                                        <p:strVal val="visible"/>
                                      </p:to>
                                    </p:set>
                                    <p:anim calcmode="lin" valueType="num">
                                      <p:cBhvr additive="base">
                                        <p:cTn id="54" dur="500" fill="hold"/>
                                        <p:tgtEl>
                                          <p:spTgt spid="22">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2">
                                            <p:txEl>
                                              <p:pRg st="8" end="8"/>
                                            </p:txEl>
                                          </p:spTgt>
                                        </p:tgtEl>
                                        <p:attrNameLst>
                                          <p:attrName>style.visibility</p:attrName>
                                        </p:attrNameLst>
                                      </p:cBhvr>
                                      <p:to>
                                        <p:strVal val="visible"/>
                                      </p:to>
                                    </p:set>
                                    <p:anim calcmode="lin" valueType="num">
                                      <p:cBhvr additive="base">
                                        <p:cTn id="60" dur="500" fill="hold"/>
                                        <p:tgtEl>
                                          <p:spTgt spid="22">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2">
                                            <p:txEl>
                                              <p:pRg st="9" end="9"/>
                                            </p:txEl>
                                          </p:spTgt>
                                        </p:tgtEl>
                                        <p:attrNameLst>
                                          <p:attrName>style.visibility</p:attrName>
                                        </p:attrNameLst>
                                      </p:cBhvr>
                                      <p:to>
                                        <p:strVal val="visible"/>
                                      </p:to>
                                    </p:set>
                                    <p:anim calcmode="lin" valueType="num">
                                      <p:cBhvr additive="base">
                                        <p:cTn id="66" dur="500" fill="hold"/>
                                        <p:tgtEl>
                                          <p:spTgt spid="22">
                                            <p:txEl>
                                              <p:pRg st="9" end="9"/>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FB54CFE-82F9-46B7-8EAB-C2A0AAAAF757}"/>
              </a:ext>
            </a:extLst>
          </p:cNvPr>
          <p:cNvGrpSpPr/>
          <p:nvPr/>
        </p:nvGrpSpPr>
        <p:grpSpPr>
          <a:xfrm>
            <a:off x="4853856" y="580736"/>
            <a:ext cx="4125670" cy="5696527"/>
            <a:chOff x="4061692" y="600365"/>
            <a:chExt cx="4125670" cy="5696527"/>
          </a:xfrm>
        </p:grpSpPr>
        <p:sp>
          <p:nvSpPr>
            <p:cNvPr id="3" name="Isosceles Triangle 2">
              <a:extLst>
                <a:ext uri="{FF2B5EF4-FFF2-40B4-BE49-F238E27FC236}">
                  <a16:creationId xmlns:a16="http://schemas.microsoft.com/office/drawing/2014/main" id="{1FF943AB-33BD-423E-A269-B26A062A0FE1}"/>
                </a:ext>
              </a:extLst>
            </p:cNvPr>
            <p:cNvSpPr/>
            <p:nvPr/>
          </p:nvSpPr>
          <p:spPr>
            <a:xfrm>
              <a:off x="4451927" y="600365"/>
              <a:ext cx="3694546" cy="2459182"/>
            </a:xfrm>
            <a:prstGeom prst="triangle">
              <a:avLst>
                <a:gd name="adj" fmla="val 48678"/>
              </a:avLst>
            </a:prstGeom>
            <a:solidFill>
              <a:srgbClr val="F2E17C"/>
            </a:solidFill>
            <a:ln>
              <a:solidFill>
                <a:srgbClr val="636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Man">
              <a:extLst>
                <a:ext uri="{FF2B5EF4-FFF2-40B4-BE49-F238E27FC236}">
                  <a16:creationId xmlns:a16="http://schemas.microsoft.com/office/drawing/2014/main" id="{790DECD6-0742-4FAF-B10E-0EBDB64A71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84291" y="5064992"/>
              <a:ext cx="1091045" cy="1091045"/>
            </a:xfrm>
            <a:prstGeom prst="rect">
              <a:avLst/>
            </a:prstGeom>
          </p:spPr>
        </p:pic>
        <p:sp>
          <p:nvSpPr>
            <p:cNvPr id="9" name="TextBox 8">
              <a:extLst>
                <a:ext uri="{FF2B5EF4-FFF2-40B4-BE49-F238E27FC236}">
                  <a16:creationId xmlns:a16="http://schemas.microsoft.com/office/drawing/2014/main" id="{CE43883A-34B3-4E1F-A686-6F1B47134A5A}"/>
                </a:ext>
              </a:extLst>
            </p:cNvPr>
            <p:cNvSpPr txBox="1"/>
            <p:nvPr/>
          </p:nvSpPr>
          <p:spPr>
            <a:xfrm>
              <a:off x="4413908" y="3549286"/>
              <a:ext cx="536109" cy="369332"/>
            </a:xfrm>
            <a:prstGeom prst="rect">
              <a:avLst/>
            </a:prstGeom>
            <a:noFill/>
          </p:spPr>
          <p:txBody>
            <a:bodyPr wrap="none" rtlCol="0">
              <a:spAutoFit/>
            </a:bodyPr>
            <a:lstStyle/>
            <a:p>
              <a:pPr algn="ctr"/>
              <a:r>
                <a:rPr lang="en-US" dirty="0"/>
                <a:t>Joy </a:t>
              </a:r>
            </a:p>
          </p:txBody>
        </p:sp>
        <p:sp>
          <p:nvSpPr>
            <p:cNvPr id="11" name="TextBox 10">
              <a:extLst>
                <a:ext uri="{FF2B5EF4-FFF2-40B4-BE49-F238E27FC236}">
                  <a16:creationId xmlns:a16="http://schemas.microsoft.com/office/drawing/2014/main" id="{E4E30C19-AC88-48A9-9F28-A7137C7817D5}"/>
                </a:ext>
              </a:extLst>
            </p:cNvPr>
            <p:cNvSpPr txBox="1"/>
            <p:nvPr/>
          </p:nvSpPr>
          <p:spPr>
            <a:xfrm>
              <a:off x="5606088" y="1699492"/>
              <a:ext cx="1349280" cy="646331"/>
            </a:xfrm>
            <a:prstGeom prst="rect">
              <a:avLst/>
            </a:prstGeom>
            <a:noFill/>
          </p:spPr>
          <p:txBody>
            <a:bodyPr wrap="square" rtlCol="0">
              <a:spAutoFit/>
            </a:bodyPr>
            <a:lstStyle/>
            <a:p>
              <a:pPr algn="ctr"/>
              <a:r>
                <a:rPr lang="en-US" sz="3600" b="1" dirty="0"/>
                <a:t>God</a:t>
              </a:r>
              <a:endParaRPr lang="en-GB" b="1" dirty="0"/>
            </a:p>
          </p:txBody>
        </p:sp>
        <p:pic>
          <p:nvPicPr>
            <p:cNvPr id="17" name="Graphic 16" descr="Man and Woman">
              <a:extLst>
                <a:ext uri="{FF2B5EF4-FFF2-40B4-BE49-F238E27FC236}">
                  <a16:creationId xmlns:a16="http://schemas.microsoft.com/office/drawing/2014/main" id="{2FC4A236-71A6-44B5-AF4B-13CE626671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61692" y="4350328"/>
              <a:ext cx="1946564" cy="1946564"/>
            </a:xfrm>
            <a:prstGeom prst="rect">
              <a:avLst/>
            </a:prstGeom>
          </p:spPr>
        </p:pic>
        <p:pic>
          <p:nvPicPr>
            <p:cNvPr id="19" name="Graphic 18" descr="Line Arrow: Straight">
              <a:extLst>
                <a:ext uri="{FF2B5EF4-FFF2-40B4-BE49-F238E27FC236}">
                  <a16:creationId xmlns:a16="http://schemas.microsoft.com/office/drawing/2014/main" id="{B7C6D2DC-83CE-4155-B37A-D687A7A07C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4325503" y="3421496"/>
              <a:ext cx="1407393" cy="914400"/>
            </a:xfrm>
            <a:prstGeom prst="rect">
              <a:avLst/>
            </a:prstGeom>
          </p:spPr>
        </p:pic>
        <p:pic>
          <p:nvPicPr>
            <p:cNvPr id="20" name="Graphic 19" descr="Line Arrow: Straight">
              <a:extLst>
                <a:ext uri="{FF2B5EF4-FFF2-40B4-BE49-F238E27FC236}">
                  <a16:creationId xmlns:a16="http://schemas.microsoft.com/office/drawing/2014/main" id="{E9843EB0-9C56-40EC-8B66-B7E6F37E4F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6738505" y="3590059"/>
              <a:ext cx="1772229" cy="914400"/>
            </a:xfrm>
            <a:prstGeom prst="rect">
              <a:avLst/>
            </a:prstGeom>
          </p:spPr>
        </p:pic>
        <p:pic>
          <p:nvPicPr>
            <p:cNvPr id="22" name="Graphic 21" descr="Heart">
              <a:extLst>
                <a:ext uri="{FF2B5EF4-FFF2-40B4-BE49-F238E27FC236}">
                  <a16:creationId xmlns:a16="http://schemas.microsoft.com/office/drawing/2014/main" id="{9AD1B7D4-7232-43A5-A4CE-51837951E0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97617" y="5330538"/>
              <a:ext cx="288637" cy="303644"/>
            </a:xfrm>
            <a:prstGeom prst="rect">
              <a:avLst/>
            </a:prstGeom>
          </p:spPr>
        </p:pic>
        <p:pic>
          <p:nvPicPr>
            <p:cNvPr id="23" name="Graphic 22" descr="Heart">
              <a:extLst>
                <a:ext uri="{FF2B5EF4-FFF2-40B4-BE49-F238E27FC236}">
                  <a16:creationId xmlns:a16="http://schemas.microsoft.com/office/drawing/2014/main" id="{AC0CA0C4-B286-4508-9CA2-A4C27B7E4E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02383" y="4916054"/>
              <a:ext cx="307110" cy="307110"/>
            </a:xfrm>
            <a:prstGeom prst="rect">
              <a:avLst/>
            </a:prstGeom>
          </p:spPr>
        </p:pic>
        <p:pic>
          <p:nvPicPr>
            <p:cNvPr id="24" name="Graphic 23" descr="Heart">
              <a:extLst>
                <a:ext uri="{FF2B5EF4-FFF2-40B4-BE49-F238E27FC236}">
                  <a16:creationId xmlns:a16="http://schemas.microsoft.com/office/drawing/2014/main" id="{56B13BFC-854B-4EA4-8408-1CA2BA85FC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72000" y="4911436"/>
              <a:ext cx="307110" cy="307110"/>
            </a:xfrm>
            <a:prstGeom prst="rect">
              <a:avLst/>
            </a:prstGeom>
          </p:spPr>
        </p:pic>
        <p:pic>
          <p:nvPicPr>
            <p:cNvPr id="26" name="Graphic 25" descr="Line Arrow: Straight">
              <a:extLst>
                <a:ext uri="{FF2B5EF4-FFF2-40B4-BE49-F238E27FC236}">
                  <a16:creationId xmlns:a16="http://schemas.microsoft.com/office/drawing/2014/main" id="{377F3DB9-3ADC-4954-833A-B2847BB243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91200" y="4980711"/>
              <a:ext cx="1597890" cy="914400"/>
            </a:xfrm>
            <a:prstGeom prst="rect">
              <a:avLst/>
            </a:prstGeom>
          </p:spPr>
        </p:pic>
        <p:sp>
          <p:nvSpPr>
            <p:cNvPr id="28" name="TextBox 27">
              <a:extLst>
                <a:ext uri="{FF2B5EF4-FFF2-40B4-BE49-F238E27FC236}">
                  <a16:creationId xmlns:a16="http://schemas.microsoft.com/office/drawing/2014/main" id="{FE5F31A0-7451-4C17-B720-439AD37E6AA3}"/>
                </a:ext>
              </a:extLst>
            </p:cNvPr>
            <p:cNvSpPr txBox="1"/>
            <p:nvPr/>
          </p:nvSpPr>
          <p:spPr>
            <a:xfrm>
              <a:off x="5102933" y="3553904"/>
              <a:ext cx="1217769" cy="369332"/>
            </a:xfrm>
            <a:prstGeom prst="rect">
              <a:avLst/>
            </a:prstGeom>
            <a:noFill/>
          </p:spPr>
          <p:txBody>
            <a:bodyPr wrap="none" rtlCol="0">
              <a:spAutoFit/>
            </a:bodyPr>
            <a:lstStyle/>
            <a:p>
              <a:pPr algn="ctr"/>
              <a:r>
                <a:rPr lang="en-US" dirty="0"/>
                <a:t>Reverence </a:t>
              </a:r>
            </a:p>
          </p:txBody>
        </p:sp>
        <p:sp>
          <p:nvSpPr>
            <p:cNvPr id="29" name="TextBox 28">
              <a:extLst>
                <a:ext uri="{FF2B5EF4-FFF2-40B4-BE49-F238E27FC236}">
                  <a16:creationId xmlns:a16="http://schemas.microsoft.com/office/drawing/2014/main" id="{729BE380-766E-4A63-A2CF-E4CFA7C3773C}"/>
                </a:ext>
              </a:extLst>
            </p:cNvPr>
            <p:cNvSpPr txBox="1"/>
            <p:nvPr/>
          </p:nvSpPr>
          <p:spPr>
            <a:xfrm>
              <a:off x="7651253" y="3581613"/>
              <a:ext cx="536109" cy="369332"/>
            </a:xfrm>
            <a:prstGeom prst="rect">
              <a:avLst/>
            </a:prstGeom>
            <a:noFill/>
          </p:spPr>
          <p:txBody>
            <a:bodyPr wrap="none" rtlCol="0">
              <a:spAutoFit/>
            </a:bodyPr>
            <a:lstStyle/>
            <a:p>
              <a:pPr algn="ctr"/>
              <a:r>
                <a:rPr lang="en-US" dirty="0"/>
                <a:t>Joy </a:t>
              </a:r>
            </a:p>
          </p:txBody>
        </p:sp>
        <p:sp>
          <p:nvSpPr>
            <p:cNvPr id="30" name="TextBox 29">
              <a:extLst>
                <a:ext uri="{FF2B5EF4-FFF2-40B4-BE49-F238E27FC236}">
                  <a16:creationId xmlns:a16="http://schemas.microsoft.com/office/drawing/2014/main" id="{A14BD576-468D-49B4-ACB9-B0F369CB2A42}"/>
                </a:ext>
              </a:extLst>
            </p:cNvPr>
            <p:cNvSpPr txBox="1"/>
            <p:nvPr/>
          </p:nvSpPr>
          <p:spPr>
            <a:xfrm>
              <a:off x="6279654" y="5451976"/>
              <a:ext cx="536109" cy="369332"/>
            </a:xfrm>
            <a:prstGeom prst="rect">
              <a:avLst/>
            </a:prstGeom>
            <a:noFill/>
          </p:spPr>
          <p:txBody>
            <a:bodyPr wrap="none" rtlCol="0">
              <a:spAutoFit/>
            </a:bodyPr>
            <a:lstStyle/>
            <a:p>
              <a:pPr algn="ctr"/>
              <a:r>
                <a:rPr lang="en-US" dirty="0"/>
                <a:t>Joy </a:t>
              </a:r>
            </a:p>
          </p:txBody>
        </p:sp>
        <p:sp>
          <p:nvSpPr>
            <p:cNvPr id="31" name="TextBox 30">
              <a:extLst>
                <a:ext uri="{FF2B5EF4-FFF2-40B4-BE49-F238E27FC236}">
                  <a16:creationId xmlns:a16="http://schemas.microsoft.com/office/drawing/2014/main" id="{BAC0910B-AB57-414A-B082-4EBC1A119963}"/>
                </a:ext>
              </a:extLst>
            </p:cNvPr>
            <p:cNvSpPr txBox="1"/>
            <p:nvPr/>
          </p:nvSpPr>
          <p:spPr>
            <a:xfrm>
              <a:off x="6382169" y="3576995"/>
              <a:ext cx="1217769" cy="369332"/>
            </a:xfrm>
            <a:prstGeom prst="rect">
              <a:avLst/>
            </a:prstGeom>
            <a:noFill/>
          </p:spPr>
          <p:txBody>
            <a:bodyPr wrap="square" rtlCol="0">
              <a:spAutoFit/>
            </a:bodyPr>
            <a:lstStyle/>
            <a:p>
              <a:pPr algn="ctr"/>
              <a:r>
                <a:rPr lang="en-US" dirty="0"/>
                <a:t>Reverence </a:t>
              </a:r>
            </a:p>
          </p:txBody>
        </p:sp>
        <p:sp>
          <p:nvSpPr>
            <p:cNvPr id="32" name="TextBox 31">
              <a:extLst>
                <a:ext uri="{FF2B5EF4-FFF2-40B4-BE49-F238E27FC236}">
                  <a16:creationId xmlns:a16="http://schemas.microsoft.com/office/drawing/2014/main" id="{6AB121CC-6DF0-46AC-9BE8-FE4328280D24}"/>
                </a:ext>
              </a:extLst>
            </p:cNvPr>
            <p:cNvSpPr txBox="1"/>
            <p:nvPr/>
          </p:nvSpPr>
          <p:spPr>
            <a:xfrm>
              <a:off x="6072752" y="4920887"/>
              <a:ext cx="1217769" cy="369332"/>
            </a:xfrm>
            <a:prstGeom prst="rect">
              <a:avLst/>
            </a:prstGeom>
            <a:noFill/>
          </p:spPr>
          <p:txBody>
            <a:bodyPr wrap="none" rtlCol="0">
              <a:spAutoFit/>
            </a:bodyPr>
            <a:lstStyle/>
            <a:p>
              <a:pPr algn="ctr"/>
              <a:r>
                <a:rPr lang="en-US" dirty="0"/>
                <a:t>Reverence </a:t>
              </a:r>
            </a:p>
          </p:txBody>
        </p:sp>
      </p:grpSp>
      <p:grpSp>
        <p:nvGrpSpPr>
          <p:cNvPr id="53" name="Group 52">
            <a:extLst>
              <a:ext uri="{FF2B5EF4-FFF2-40B4-BE49-F238E27FC236}">
                <a16:creationId xmlns:a16="http://schemas.microsoft.com/office/drawing/2014/main" id="{1CC73B82-F7FD-40F4-87C1-F2B5600C9A65}"/>
              </a:ext>
            </a:extLst>
          </p:cNvPr>
          <p:cNvGrpSpPr/>
          <p:nvPr/>
        </p:nvGrpSpPr>
        <p:grpSpPr>
          <a:xfrm>
            <a:off x="4862772" y="571500"/>
            <a:ext cx="4415700" cy="5714999"/>
            <a:chOff x="0" y="571500"/>
            <a:chExt cx="4415700" cy="5714999"/>
          </a:xfrm>
        </p:grpSpPr>
        <p:grpSp>
          <p:nvGrpSpPr>
            <p:cNvPr id="34" name="Group 33">
              <a:extLst>
                <a:ext uri="{FF2B5EF4-FFF2-40B4-BE49-F238E27FC236}">
                  <a16:creationId xmlns:a16="http://schemas.microsoft.com/office/drawing/2014/main" id="{1D2D3266-8F83-4F8C-8FD8-A8D303748992}"/>
                </a:ext>
              </a:extLst>
            </p:cNvPr>
            <p:cNvGrpSpPr/>
            <p:nvPr/>
          </p:nvGrpSpPr>
          <p:grpSpPr>
            <a:xfrm>
              <a:off x="0" y="571500"/>
              <a:ext cx="4415700" cy="5714999"/>
              <a:chOff x="4061692" y="581893"/>
              <a:chExt cx="4415700" cy="5714999"/>
            </a:xfrm>
          </p:grpSpPr>
          <p:sp>
            <p:nvSpPr>
              <p:cNvPr id="35" name="Isosceles Triangle 34">
                <a:extLst>
                  <a:ext uri="{FF2B5EF4-FFF2-40B4-BE49-F238E27FC236}">
                    <a16:creationId xmlns:a16="http://schemas.microsoft.com/office/drawing/2014/main" id="{08757B7E-5885-45A3-B2BD-F1844085B3B3}"/>
                  </a:ext>
                </a:extLst>
              </p:cNvPr>
              <p:cNvSpPr/>
              <p:nvPr/>
            </p:nvSpPr>
            <p:spPr>
              <a:xfrm>
                <a:off x="4451927" y="581893"/>
                <a:ext cx="3694546" cy="2459182"/>
              </a:xfrm>
              <a:prstGeom prst="triangle">
                <a:avLst>
                  <a:gd name="adj" fmla="val 48678"/>
                </a:avLst>
              </a:prstGeom>
              <a:solidFill>
                <a:srgbClr val="F2E17C"/>
              </a:solidFill>
              <a:ln>
                <a:solidFill>
                  <a:srgbClr val="636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5" descr="Man">
                <a:extLst>
                  <a:ext uri="{FF2B5EF4-FFF2-40B4-BE49-F238E27FC236}">
                    <a16:creationId xmlns:a16="http://schemas.microsoft.com/office/drawing/2014/main" id="{6373DBAD-BC1F-4209-8C06-CEEF74B6F2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84291" y="5064992"/>
                <a:ext cx="1091045" cy="1091045"/>
              </a:xfrm>
              <a:prstGeom prst="rect">
                <a:avLst/>
              </a:prstGeom>
            </p:spPr>
          </p:pic>
          <p:sp>
            <p:nvSpPr>
              <p:cNvPr id="37" name="TextBox 36">
                <a:extLst>
                  <a:ext uri="{FF2B5EF4-FFF2-40B4-BE49-F238E27FC236}">
                    <a16:creationId xmlns:a16="http://schemas.microsoft.com/office/drawing/2014/main" id="{8B107A23-1AFC-495B-B335-31D0C0A10931}"/>
                  </a:ext>
                </a:extLst>
              </p:cNvPr>
              <p:cNvSpPr txBox="1"/>
              <p:nvPr/>
            </p:nvSpPr>
            <p:spPr>
              <a:xfrm>
                <a:off x="4314638" y="3567760"/>
                <a:ext cx="660757" cy="646331"/>
              </a:xfrm>
              <a:prstGeom prst="rect">
                <a:avLst/>
              </a:prstGeom>
              <a:noFill/>
            </p:spPr>
            <p:txBody>
              <a:bodyPr wrap="none" rtlCol="0">
                <a:spAutoFit/>
              </a:bodyPr>
              <a:lstStyle/>
              <a:p>
                <a:pPr algn="ctr"/>
                <a:r>
                  <a:rPr lang="en-US" dirty="0"/>
                  <a:t>Filial </a:t>
                </a:r>
              </a:p>
              <a:p>
                <a:pPr algn="ctr"/>
                <a:r>
                  <a:rPr lang="en-US" dirty="0"/>
                  <a:t>Fear</a:t>
                </a:r>
              </a:p>
            </p:txBody>
          </p:sp>
          <p:sp>
            <p:nvSpPr>
              <p:cNvPr id="38" name="TextBox 37">
                <a:extLst>
                  <a:ext uri="{FF2B5EF4-FFF2-40B4-BE49-F238E27FC236}">
                    <a16:creationId xmlns:a16="http://schemas.microsoft.com/office/drawing/2014/main" id="{00D0B3AC-7F19-48E6-A596-69B831BCBDC7}"/>
                  </a:ext>
                </a:extLst>
              </p:cNvPr>
              <p:cNvSpPr txBox="1"/>
              <p:nvPr/>
            </p:nvSpPr>
            <p:spPr>
              <a:xfrm>
                <a:off x="5606088" y="1699492"/>
                <a:ext cx="1349280" cy="646331"/>
              </a:xfrm>
              <a:prstGeom prst="rect">
                <a:avLst/>
              </a:prstGeom>
              <a:noFill/>
            </p:spPr>
            <p:txBody>
              <a:bodyPr wrap="square" rtlCol="0">
                <a:spAutoFit/>
              </a:bodyPr>
              <a:lstStyle/>
              <a:p>
                <a:pPr algn="ctr"/>
                <a:r>
                  <a:rPr lang="en-US" sz="3600" b="1" dirty="0"/>
                  <a:t>God</a:t>
                </a:r>
                <a:endParaRPr lang="en-GB" b="1" dirty="0"/>
              </a:p>
            </p:txBody>
          </p:sp>
          <p:pic>
            <p:nvPicPr>
              <p:cNvPr id="39" name="Graphic 38" descr="Man and Woman">
                <a:extLst>
                  <a:ext uri="{FF2B5EF4-FFF2-40B4-BE49-F238E27FC236}">
                    <a16:creationId xmlns:a16="http://schemas.microsoft.com/office/drawing/2014/main" id="{FE6E2A29-2C2E-469C-978B-2B2F5A6AAB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61692" y="4350328"/>
                <a:ext cx="1946564" cy="1946564"/>
              </a:xfrm>
              <a:prstGeom prst="rect">
                <a:avLst/>
              </a:prstGeom>
            </p:spPr>
          </p:pic>
          <p:pic>
            <p:nvPicPr>
              <p:cNvPr id="40" name="Graphic 39" descr="Line Arrow: Straight">
                <a:extLst>
                  <a:ext uri="{FF2B5EF4-FFF2-40B4-BE49-F238E27FC236}">
                    <a16:creationId xmlns:a16="http://schemas.microsoft.com/office/drawing/2014/main" id="{C15361F4-8B28-45CC-8CB1-93F81000E9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4325503" y="3421496"/>
                <a:ext cx="1407393" cy="914400"/>
              </a:xfrm>
              <a:prstGeom prst="rect">
                <a:avLst/>
              </a:prstGeom>
            </p:spPr>
          </p:pic>
          <p:pic>
            <p:nvPicPr>
              <p:cNvPr id="41" name="Graphic 40" descr="Line Arrow: Straight">
                <a:extLst>
                  <a:ext uri="{FF2B5EF4-FFF2-40B4-BE49-F238E27FC236}">
                    <a16:creationId xmlns:a16="http://schemas.microsoft.com/office/drawing/2014/main" id="{1611E88D-C47F-4811-B56C-F9DC23DED9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6729271" y="3654715"/>
                <a:ext cx="1772229" cy="914400"/>
              </a:xfrm>
              <a:prstGeom prst="rect">
                <a:avLst/>
              </a:prstGeom>
            </p:spPr>
          </p:pic>
          <p:pic>
            <p:nvPicPr>
              <p:cNvPr id="42" name="Graphic 41" descr="Heart">
                <a:extLst>
                  <a:ext uri="{FF2B5EF4-FFF2-40B4-BE49-F238E27FC236}">
                    <a16:creationId xmlns:a16="http://schemas.microsoft.com/office/drawing/2014/main" id="{AB80F2CE-4009-487A-A7B2-71E06B205B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97617" y="5330538"/>
                <a:ext cx="288637" cy="303644"/>
              </a:xfrm>
              <a:prstGeom prst="rect">
                <a:avLst/>
              </a:prstGeom>
            </p:spPr>
          </p:pic>
          <p:pic>
            <p:nvPicPr>
              <p:cNvPr id="43" name="Graphic 42" descr="Heart">
                <a:extLst>
                  <a:ext uri="{FF2B5EF4-FFF2-40B4-BE49-F238E27FC236}">
                    <a16:creationId xmlns:a16="http://schemas.microsoft.com/office/drawing/2014/main" id="{2DB9DCD7-0909-4FF2-A86E-23D35C5B7E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02383" y="4916054"/>
                <a:ext cx="307110" cy="307110"/>
              </a:xfrm>
              <a:prstGeom prst="rect">
                <a:avLst/>
              </a:prstGeom>
            </p:spPr>
          </p:pic>
          <p:pic>
            <p:nvPicPr>
              <p:cNvPr id="44" name="Graphic 43" descr="Heart">
                <a:extLst>
                  <a:ext uri="{FF2B5EF4-FFF2-40B4-BE49-F238E27FC236}">
                    <a16:creationId xmlns:a16="http://schemas.microsoft.com/office/drawing/2014/main" id="{994E0E9E-AB15-4A67-B916-D764AA3596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72000" y="4911436"/>
                <a:ext cx="307110" cy="307110"/>
              </a:xfrm>
              <a:prstGeom prst="rect">
                <a:avLst/>
              </a:prstGeom>
            </p:spPr>
          </p:pic>
          <p:pic>
            <p:nvPicPr>
              <p:cNvPr id="45" name="Graphic 44" descr="Line Arrow: Straight">
                <a:extLst>
                  <a:ext uri="{FF2B5EF4-FFF2-40B4-BE49-F238E27FC236}">
                    <a16:creationId xmlns:a16="http://schemas.microsoft.com/office/drawing/2014/main" id="{1FEFB193-8EE1-46C0-AB1F-070D4F4D86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5791200" y="4980711"/>
                <a:ext cx="1597890" cy="914400"/>
              </a:xfrm>
              <a:prstGeom prst="rect">
                <a:avLst/>
              </a:prstGeom>
            </p:spPr>
          </p:pic>
          <p:sp>
            <p:nvSpPr>
              <p:cNvPr id="46" name="TextBox 45">
                <a:extLst>
                  <a:ext uri="{FF2B5EF4-FFF2-40B4-BE49-F238E27FC236}">
                    <a16:creationId xmlns:a16="http://schemas.microsoft.com/office/drawing/2014/main" id="{C03DDA08-430E-4C17-82EF-E97115C389E0}"/>
                  </a:ext>
                </a:extLst>
              </p:cNvPr>
              <p:cNvSpPr txBox="1"/>
              <p:nvPr/>
            </p:nvSpPr>
            <p:spPr>
              <a:xfrm>
                <a:off x="5169269" y="3553904"/>
                <a:ext cx="1085105" cy="646331"/>
              </a:xfrm>
              <a:prstGeom prst="rect">
                <a:avLst/>
              </a:prstGeom>
              <a:noFill/>
            </p:spPr>
            <p:txBody>
              <a:bodyPr wrap="none" rtlCol="0">
                <a:spAutoFit/>
              </a:bodyPr>
              <a:lstStyle/>
              <a:p>
                <a:pPr algn="ctr"/>
                <a:r>
                  <a:rPr lang="en-US" dirty="0"/>
                  <a:t>Covenant</a:t>
                </a:r>
              </a:p>
              <a:p>
                <a:pPr algn="ctr"/>
                <a:r>
                  <a:rPr lang="en-US" dirty="0"/>
                  <a:t>Love</a:t>
                </a:r>
              </a:p>
            </p:txBody>
          </p:sp>
          <p:sp>
            <p:nvSpPr>
              <p:cNvPr id="47" name="TextBox 46">
                <a:extLst>
                  <a:ext uri="{FF2B5EF4-FFF2-40B4-BE49-F238E27FC236}">
                    <a16:creationId xmlns:a16="http://schemas.microsoft.com/office/drawing/2014/main" id="{2AAFC704-78C6-4FA5-847F-BD3CDEF27DCD}"/>
                  </a:ext>
                </a:extLst>
              </p:cNvPr>
              <p:cNvSpPr txBox="1"/>
              <p:nvPr/>
            </p:nvSpPr>
            <p:spPr>
              <a:xfrm>
                <a:off x="6434648" y="3572377"/>
                <a:ext cx="1085104" cy="646331"/>
              </a:xfrm>
              <a:prstGeom prst="rect">
                <a:avLst/>
              </a:prstGeom>
              <a:noFill/>
            </p:spPr>
            <p:txBody>
              <a:bodyPr wrap="none" rtlCol="0">
                <a:spAutoFit/>
              </a:bodyPr>
              <a:lstStyle/>
              <a:p>
                <a:pPr algn="ctr"/>
                <a:r>
                  <a:rPr lang="en-US" dirty="0"/>
                  <a:t>Covenant</a:t>
                </a:r>
              </a:p>
              <a:p>
                <a:pPr algn="ctr"/>
                <a:r>
                  <a:rPr lang="en-US" dirty="0"/>
                  <a:t>Love </a:t>
                </a:r>
              </a:p>
            </p:txBody>
          </p:sp>
          <p:sp>
            <p:nvSpPr>
              <p:cNvPr id="49" name="TextBox 48">
                <a:extLst>
                  <a:ext uri="{FF2B5EF4-FFF2-40B4-BE49-F238E27FC236}">
                    <a16:creationId xmlns:a16="http://schemas.microsoft.com/office/drawing/2014/main" id="{A79F1533-3E32-4006-A392-D1B34F13E520}"/>
                  </a:ext>
                </a:extLst>
              </p:cNvPr>
              <p:cNvSpPr txBox="1"/>
              <p:nvPr/>
            </p:nvSpPr>
            <p:spPr>
              <a:xfrm>
                <a:off x="7559963" y="3586232"/>
                <a:ext cx="917429" cy="646331"/>
              </a:xfrm>
              <a:prstGeom prst="rect">
                <a:avLst/>
              </a:prstGeom>
              <a:noFill/>
            </p:spPr>
            <p:txBody>
              <a:bodyPr wrap="square" rtlCol="0">
                <a:spAutoFit/>
              </a:bodyPr>
              <a:lstStyle/>
              <a:p>
                <a:pPr algn="ctr"/>
                <a:r>
                  <a:rPr lang="en-US" dirty="0"/>
                  <a:t>Filial</a:t>
                </a:r>
              </a:p>
              <a:p>
                <a:pPr algn="ctr"/>
                <a:r>
                  <a:rPr lang="en-US" dirty="0"/>
                  <a:t>Fear </a:t>
                </a:r>
              </a:p>
            </p:txBody>
          </p:sp>
        </p:grpSp>
        <p:sp>
          <p:nvSpPr>
            <p:cNvPr id="51" name="TextBox 50">
              <a:extLst>
                <a:ext uri="{FF2B5EF4-FFF2-40B4-BE49-F238E27FC236}">
                  <a16:creationId xmlns:a16="http://schemas.microsoft.com/office/drawing/2014/main" id="{65E58E6A-C3EA-4B03-9526-56C81E8EE09C}"/>
                </a:ext>
              </a:extLst>
            </p:cNvPr>
            <p:cNvSpPr txBox="1"/>
            <p:nvPr/>
          </p:nvSpPr>
          <p:spPr>
            <a:xfrm>
              <a:off x="1982721" y="4656494"/>
              <a:ext cx="1085104" cy="646331"/>
            </a:xfrm>
            <a:prstGeom prst="rect">
              <a:avLst/>
            </a:prstGeom>
            <a:noFill/>
          </p:spPr>
          <p:txBody>
            <a:bodyPr wrap="none" rtlCol="0">
              <a:spAutoFit/>
            </a:bodyPr>
            <a:lstStyle/>
            <a:p>
              <a:pPr algn="ctr"/>
              <a:r>
                <a:rPr lang="en-US" dirty="0"/>
                <a:t>Covenant</a:t>
              </a:r>
            </a:p>
            <a:p>
              <a:pPr algn="ctr"/>
              <a:r>
                <a:rPr lang="en-US" dirty="0"/>
                <a:t>Love </a:t>
              </a:r>
            </a:p>
          </p:txBody>
        </p:sp>
        <p:sp>
          <p:nvSpPr>
            <p:cNvPr id="52" name="TextBox 51">
              <a:extLst>
                <a:ext uri="{FF2B5EF4-FFF2-40B4-BE49-F238E27FC236}">
                  <a16:creationId xmlns:a16="http://schemas.microsoft.com/office/drawing/2014/main" id="{5794737F-8954-48B7-A99E-2AE2DACD6386}"/>
                </a:ext>
              </a:extLst>
            </p:cNvPr>
            <p:cNvSpPr txBox="1"/>
            <p:nvPr/>
          </p:nvSpPr>
          <p:spPr>
            <a:xfrm>
              <a:off x="2036618" y="5409257"/>
              <a:ext cx="917429" cy="646331"/>
            </a:xfrm>
            <a:prstGeom prst="rect">
              <a:avLst/>
            </a:prstGeom>
            <a:noFill/>
          </p:spPr>
          <p:txBody>
            <a:bodyPr wrap="square" rtlCol="0">
              <a:spAutoFit/>
            </a:bodyPr>
            <a:lstStyle/>
            <a:p>
              <a:pPr algn="ctr"/>
              <a:r>
                <a:rPr lang="en-US" dirty="0"/>
                <a:t>Filial</a:t>
              </a:r>
            </a:p>
            <a:p>
              <a:pPr algn="ctr"/>
              <a:r>
                <a:rPr lang="en-US" dirty="0"/>
                <a:t>Fear </a:t>
              </a:r>
            </a:p>
          </p:txBody>
        </p:sp>
      </p:grpSp>
      <p:sp>
        <p:nvSpPr>
          <p:cNvPr id="48" name="Content Placeholder 11">
            <a:extLst>
              <a:ext uri="{FF2B5EF4-FFF2-40B4-BE49-F238E27FC236}">
                <a16:creationId xmlns:a16="http://schemas.microsoft.com/office/drawing/2014/main" id="{B2830176-EF4A-492D-B5AC-6B6D3E4F352D}"/>
              </a:ext>
            </a:extLst>
          </p:cNvPr>
          <p:cNvSpPr txBox="1">
            <a:spLocks/>
          </p:cNvSpPr>
          <p:nvPr/>
        </p:nvSpPr>
        <p:spPr>
          <a:xfrm>
            <a:off x="432619" y="2200785"/>
            <a:ext cx="4886632" cy="1682957"/>
          </a:xfrm>
          <a:prstGeom prst="rect">
            <a:avLst/>
          </a:prstGeom>
        </p:spPr>
        <p:txBody>
          <a:bodyPr vert="horz" lIns="91440" tIns="45720" rIns="91440" bIns="45720" rtlCol="0">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b="1" i="1" dirty="0"/>
              <a:t>Understand Reverence and Joy!</a:t>
            </a:r>
          </a:p>
          <a:p>
            <a:r>
              <a:rPr lang="en-US" b="1" i="1" dirty="0"/>
              <a:t>Teach Reverence and Joy!</a:t>
            </a:r>
          </a:p>
          <a:p>
            <a:r>
              <a:rPr lang="en-US" b="1" i="1" dirty="0"/>
              <a:t>Model Reverence and Joy!</a:t>
            </a:r>
          </a:p>
          <a:p>
            <a:pPr marL="0" indent="0">
              <a:buNone/>
            </a:pPr>
            <a:endParaRPr lang="en-US" b="1" i="1" dirty="0"/>
          </a:p>
          <a:p>
            <a:endParaRPr lang="en-US" dirty="0"/>
          </a:p>
        </p:txBody>
      </p:sp>
      <p:sp>
        <p:nvSpPr>
          <p:cNvPr id="50" name="Title 10">
            <a:extLst>
              <a:ext uri="{FF2B5EF4-FFF2-40B4-BE49-F238E27FC236}">
                <a16:creationId xmlns:a16="http://schemas.microsoft.com/office/drawing/2014/main" id="{845AC009-EA61-4BBC-9F0B-7AB023B9B8E7}"/>
              </a:ext>
            </a:extLst>
          </p:cNvPr>
          <p:cNvSpPr txBox="1">
            <a:spLocks/>
          </p:cNvSpPr>
          <p:nvPr/>
        </p:nvSpPr>
        <p:spPr>
          <a:xfrm>
            <a:off x="1307689" y="1396586"/>
            <a:ext cx="2251588" cy="560033"/>
          </a:xfrm>
          <a:prstGeom prst="rect">
            <a:avLst/>
          </a:prstGeom>
        </p:spPr>
        <p:txBody>
          <a:bodyPr vert="horz" lIns="91440" tIns="45720" rIns="91440" bIns="45720" rtlCol="0" anchor="t">
            <a:normAutofit fontScale="925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b="1" dirty="0"/>
              <a:t>summary</a:t>
            </a:r>
            <a:endParaRPr lang="en-GB" b="1" dirty="0"/>
          </a:p>
        </p:txBody>
      </p:sp>
    </p:spTree>
    <p:extLst>
      <p:ext uri="{BB962C8B-B14F-4D97-AF65-F5344CB8AC3E}">
        <p14:creationId xmlns:p14="http://schemas.microsoft.com/office/powerpoint/2010/main" val="354668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base">
                                        <p:cTn id="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1" end="1"/>
                                            </p:txEl>
                                          </p:spTgt>
                                        </p:tgtEl>
                                        <p:attrNameLst>
                                          <p:attrName>style.visibility</p:attrName>
                                        </p:attrNameLst>
                                      </p:cBhvr>
                                      <p:to>
                                        <p:strVal val="visible"/>
                                      </p:to>
                                    </p:set>
                                    <p:anim calcmode="lin" valueType="num">
                                      <p:cBhvr additive="base">
                                        <p:cTn id="13"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 calcmode="lin" valueType="num">
                                      <p:cBhvr additive="base">
                                        <p:cTn id="19"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2" end="2"/>
                                            </p:txEl>
                                          </p:spTgt>
                                        </p:tgtEl>
                                        <p:attrNameLst>
                                          <p:attrName>ppt_y</p:attrName>
                                        </p:attrNameLst>
                                      </p:cBhvr>
                                      <p:tavLst>
                                        <p:tav tm="0">
                                          <p:val>
                                            <p:strVal val="1+#ppt_h/2"/>
                                          </p:val>
                                        </p:tav>
                                        <p:tav tm="100000">
                                          <p:val>
                                            <p:strVal val="#ppt_y"/>
                                          </p:val>
                                        </p:tav>
                                      </p:tavLst>
                                    </p:anim>
                                  </p:childTnLst>
                                </p:cTn>
                              </p:par>
                              <p:par>
                                <p:cTn id="21" presetID="10" presetClass="exit" presetSubtype="0" fill="hold" nodeType="withEffect">
                                  <p:stCondLst>
                                    <p:cond delay="0"/>
                                  </p:stCondLst>
                                  <p:childTnLst>
                                    <p:animEffect transition="out" filter="fade">
                                      <p:cBhvr>
                                        <p:cTn id="22" dur="500"/>
                                        <p:tgtEl>
                                          <p:spTgt spid="53"/>
                                        </p:tgtEl>
                                      </p:cBhvr>
                                    </p:animEffect>
                                    <p:set>
                                      <p:cBhvr>
                                        <p:cTn id="23" dur="1" fill="hold">
                                          <p:stCondLst>
                                            <p:cond delay="499"/>
                                          </p:stCondLst>
                                        </p:cTn>
                                        <p:tgtEl>
                                          <p:spTgt spid="5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D75B-D668-4557-AFDB-83653BEC8968}"/>
              </a:ext>
            </a:extLst>
          </p:cNvPr>
          <p:cNvSpPr>
            <a:spLocks noGrp="1"/>
          </p:cNvSpPr>
          <p:nvPr>
            <p:ph type="title"/>
          </p:nvPr>
        </p:nvSpPr>
        <p:spPr/>
        <p:txBody>
          <a:bodyPr/>
          <a:lstStyle/>
          <a:p>
            <a:pPr algn="ctr"/>
            <a:r>
              <a:rPr lang="en-US" i="1" dirty="0"/>
              <a:t>Teaching Children reverence and Joy in worship</a:t>
            </a:r>
            <a:endParaRPr lang="en-GB" i="1" dirty="0"/>
          </a:p>
        </p:txBody>
      </p:sp>
      <p:sp>
        <p:nvSpPr>
          <p:cNvPr id="3" name="Text Placeholder 2">
            <a:extLst>
              <a:ext uri="{FF2B5EF4-FFF2-40B4-BE49-F238E27FC236}">
                <a16:creationId xmlns:a16="http://schemas.microsoft.com/office/drawing/2014/main" id="{8DE53AD4-DB3C-4EEF-9A6A-D394B1BD02A8}"/>
              </a:ext>
            </a:extLst>
          </p:cNvPr>
          <p:cNvSpPr>
            <a:spLocks noGrp="1"/>
          </p:cNvSpPr>
          <p:nvPr>
            <p:ph type="body" idx="1"/>
          </p:nvPr>
        </p:nvSpPr>
        <p:spPr>
          <a:xfrm>
            <a:off x="1443491" y="2019550"/>
            <a:ext cx="3125766" cy="801943"/>
          </a:xfrm>
        </p:spPr>
        <p:txBody>
          <a:bodyPr/>
          <a:lstStyle/>
          <a:p>
            <a:pPr algn="ctr"/>
            <a:r>
              <a:rPr lang="en-US" sz="3200" dirty="0"/>
              <a:t>Session one</a:t>
            </a:r>
            <a:r>
              <a:rPr lang="en-US" dirty="0"/>
              <a:t>	</a:t>
            </a:r>
            <a:endParaRPr lang="en-GB" dirty="0"/>
          </a:p>
        </p:txBody>
      </p:sp>
      <p:sp>
        <p:nvSpPr>
          <p:cNvPr id="4" name="Content Placeholder 3">
            <a:extLst>
              <a:ext uri="{FF2B5EF4-FFF2-40B4-BE49-F238E27FC236}">
                <a16:creationId xmlns:a16="http://schemas.microsoft.com/office/drawing/2014/main" id="{1E26857F-C704-4E4C-828A-AB15C761CB0B}"/>
              </a:ext>
            </a:extLst>
          </p:cNvPr>
          <p:cNvSpPr>
            <a:spLocks noGrp="1"/>
          </p:cNvSpPr>
          <p:nvPr>
            <p:ph sz="half" idx="2"/>
          </p:nvPr>
        </p:nvSpPr>
        <p:spPr>
          <a:xfrm>
            <a:off x="1545091" y="2972051"/>
            <a:ext cx="2518909" cy="2644457"/>
          </a:xfrm>
        </p:spPr>
        <p:txBody>
          <a:bodyPr>
            <a:normAutofit/>
          </a:bodyPr>
          <a:lstStyle/>
          <a:p>
            <a:pPr algn="ctr"/>
            <a:r>
              <a:rPr lang="en-US" sz="2400" dirty="0"/>
              <a:t>Reverence and Joy for </a:t>
            </a:r>
            <a:r>
              <a:rPr lang="en-US" sz="2400" i="1" dirty="0"/>
              <a:t>Parents</a:t>
            </a:r>
            <a:endParaRPr lang="en-GB" sz="2400" i="1" dirty="0"/>
          </a:p>
        </p:txBody>
      </p:sp>
      <p:sp>
        <p:nvSpPr>
          <p:cNvPr id="5" name="Text Placeholder 4">
            <a:extLst>
              <a:ext uri="{FF2B5EF4-FFF2-40B4-BE49-F238E27FC236}">
                <a16:creationId xmlns:a16="http://schemas.microsoft.com/office/drawing/2014/main" id="{11671278-1E0B-4345-B623-A5ECCC60BC0F}"/>
              </a:ext>
            </a:extLst>
          </p:cNvPr>
          <p:cNvSpPr>
            <a:spLocks noGrp="1"/>
          </p:cNvSpPr>
          <p:nvPr>
            <p:ph type="body" sz="quarter" idx="3"/>
          </p:nvPr>
        </p:nvSpPr>
        <p:spPr/>
        <p:txBody>
          <a:bodyPr>
            <a:normAutofit/>
          </a:bodyPr>
          <a:lstStyle/>
          <a:p>
            <a:pPr algn="ctr"/>
            <a:r>
              <a:rPr lang="en-US" sz="3200" dirty="0"/>
              <a:t>Session two</a:t>
            </a:r>
            <a:endParaRPr lang="en-GB" sz="3200" dirty="0"/>
          </a:p>
        </p:txBody>
      </p:sp>
      <p:sp>
        <p:nvSpPr>
          <p:cNvPr id="6" name="Content Placeholder 5">
            <a:extLst>
              <a:ext uri="{FF2B5EF4-FFF2-40B4-BE49-F238E27FC236}">
                <a16:creationId xmlns:a16="http://schemas.microsoft.com/office/drawing/2014/main" id="{7D6040E9-640D-41BE-A2CE-A45628A0FD87}"/>
              </a:ext>
            </a:extLst>
          </p:cNvPr>
          <p:cNvSpPr>
            <a:spLocks noGrp="1"/>
          </p:cNvSpPr>
          <p:nvPr>
            <p:ph sz="quarter" idx="4"/>
          </p:nvPr>
        </p:nvSpPr>
        <p:spPr>
          <a:xfrm>
            <a:off x="5157037" y="2987746"/>
            <a:ext cx="2546091" cy="2637371"/>
          </a:xfrm>
        </p:spPr>
        <p:txBody>
          <a:bodyPr>
            <a:normAutofit/>
          </a:bodyPr>
          <a:lstStyle/>
          <a:p>
            <a:pPr algn="ctr"/>
            <a:r>
              <a:rPr lang="en-US" sz="2400" dirty="0"/>
              <a:t>Reverence and Joy for </a:t>
            </a:r>
            <a:r>
              <a:rPr lang="en-US" sz="2400" i="1" dirty="0"/>
              <a:t>Beginners</a:t>
            </a:r>
            <a:endParaRPr lang="en-GB" sz="2400" i="1" dirty="0"/>
          </a:p>
        </p:txBody>
      </p:sp>
      <p:pic>
        <p:nvPicPr>
          <p:cNvPr id="8" name="Graphic 7" descr="Man and Woman">
            <a:extLst>
              <a:ext uri="{FF2B5EF4-FFF2-40B4-BE49-F238E27FC236}">
                <a16:creationId xmlns:a16="http://schemas.microsoft.com/office/drawing/2014/main" id="{C40F4ACB-E333-4EC8-9155-EA586695B8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11927" y="4113567"/>
            <a:ext cx="2004291" cy="2148241"/>
          </a:xfrm>
          <a:prstGeom prst="rect">
            <a:avLst/>
          </a:prstGeom>
        </p:spPr>
      </p:pic>
      <p:pic>
        <p:nvPicPr>
          <p:cNvPr id="10" name="Graphic 9" descr="Baby Crawling">
            <a:extLst>
              <a:ext uri="{FF2B5EF4-FFF2-40B4-BE49-F238E27FC236}">
                <a16:creationId xmlns:a16="http://schemas.microsoft.com/office/drawing/2014/main" id="{B2E39862-7C27-4B51-AC0A-8FA6E8A360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871258" y="5398505"/>
            <a:ext cx="719245" cy="861902"/>
          </a:xfrm>
          <a:prstGeom prst="rect">
            <a:avLst/>
          </a:prstGeom>
        </p:spPr>
      </p:pic>
      <p:pic>
        <p:nvPicPr>
          <p:cNvPr id="14" name="Graphic 13" descr="Man">
            <a:extLst>
              <a:ext uri="{FF2B5EF4-FFF2-40B4-BE49-F238E27FC236}">
                <a16:creationId xmlns:a16="http://schemas.microsoft.com/office/drawing/2014/main" id="{5B2B869A-582E-4B2C-8869-DA7E13071A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72142" y="4886633"/>
            <a:ext cx="1243243" cy="1243243"/>
          </a:xfrm>
          <a:prstGeom prst="rect">
            <a:avLst/>
          </a:prstGeom>
        </p:spPr>
      </p:pic>
      <p:pic>
        <p:nvPicPr>
          <p:cNvPr id="16" name="Graphic 15" descr="Woman">
            <a:extLst>
              <a:ext uri="{FF2B5EF4-FFF2-40B4-BE49-F238E27FC236}">
                <a16:creationId xmlns:a16="http://schemas.microsoft.com/office/drawing/2014/main" id="{F32328A6-16EE-423B-9B55-13391722C0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63230" y="4955460"/>
            <a:ext cx="1166208" cy="1166208"/>
          </a:xfrm>
          <a:prstGeom prst="rect">
            <a:avLst/>
          </a:prstGeom>
        </p:spPr>
      </p:pic>
    </p:spTree>
    <p:extLst>
      <p:ext uri="{BB962C8B-B14F-4D97-AF65-F5344CB8AC3E}">
        <p14:creationId xmlns:p14="http://schemas.microsoft.com/office/powerpoint/2010/main" val="223457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descr="Family with boy">
            <a:extLst>
              <a:ext uri="{FF2B5EF4-FFF2-40B4-BE49-F238E27FC236}">
                <a16:creationId xmlns:a16="http://schemas.microsoft.com/office/drawing/2014/main" id="{39E72768-7281-4E6F-BDAB-8F2DEA3519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256146" y="2061362"/>
            <a:ext cx="4895271" cy="4408150"/>
          </a:xfrm>
          <a:prstGeom prst="rect">
            <a:avLst/>
          </a:prstGeom>
        </p:spPr>
      </p:pic>
      <p:sp>
        <p:nvSpPr>
          <p:cNvPr id="3" name="Content Placeholder 2">
            <a:extLst>
              <a:ext uri="{FF2B5EF4-FFF2-40B4-BE49-F238E27FC236}">
                <a16:creationId xmlns:a16="http://schemas.microsoft.com/office/drawing/2014/main" id="{C1BBCF6A-55FD-4681-8B38-2611DD570953}"/>
              </a:ext>
            </a:extLst>
          </p:cNvPr>
          <p:cNvSpPr>
            <a:spLocks noGrp="1"/>
          </p:cNvSpPr>
          <p:nvPr>
            <p:ph sz="half" idx="4294967295"/>
          </p:nvPr>
        </p:nvSpPr>
        <p:spPr>
          <a:xfrm>
            <a:off x="0" y="1099129"/>
            <a:ext cx="5255492" cy="3629890"/>
          </a:xfrm>
        </p:spPr>
        <p:txBody>
          <a:bodyPr>
            <a:normAutofit fontScale="77500" lnSpcReduction="20000"/>
          </a:bodyPr>
          <a:lstStyle/>
          <a:p>
            <a:r>
              <a:rPr lang="en-US" sz="2300" b="1" dirty="0"/>
              <a:t>“Reverence is the worshipful expression of the believer’s fear of God.”</a:t>
            </a:r>
          </a:p>
          <a:p>
            <a:r>
              <a:rPr lang="en-US" dirty="0"/>
              <a:t>God is Holy!</a:t>
            </a:r>
          </a:p>
          <a:p>
            <a:r>
              <a:rPr lang="en-US" b="1" dirty="0">
                <a:solidFill>
                  <a:srgbClr val="C00000"/>
                </a:solidFill>
              </a:rPr>
              <a:t>Psa.2:11:</a:t>
            </a:r>
            <a:r>
              <a:rPr lang="en-US" dirty="0">
                <a:solidFill>
                  <a:srgbClr val="C00000"/>
                </a:solidFill>
              </a:rPr>
              <a:t> “</a:t>
            </a:r>
            <a:r>
              <a:rPr lang="en-US" i="1" dirty="0">
                <a:solidFill>
                  <a:srgbClr val="C00000"/>
                </a:solidFill>
              </a:rPr>
              <a:t>Serve the LORD with </a:t>
            </a:r>
            <a:r>
              <a:rPr lang="en-US" i="1" u="sng" dirty="0">
                <a:solidFill>
                  <a:srgbClr val="C00000"/>
                </a:solidFill>
              </a:rPr>
              <a:t>fear</a:t>
            </a:r>
            <a:r>
              <a:rPr lang="en-US" i="1" dirty="0">
                <a:solidFill>
                  <a:srgbClr val="C00000"/>
                </a:solidFill>
              </a:rPr>
              <a:t> and </a:t>
            </a:r>
            <a:r>
              <a:rPr lang="en-US" i="1" u="sng" dirty="0">
                <a:solidFill>
                  <a:srgbClr val="C00000"/>
                </a:solidFill>
              </a:rPr>
              <a:t>rejoice</a:t>
            </a:r>
            <a:r>
              <a:rPr lang="en-US" i="1" dirty="0">
                <a:solidFill>
                  <a:srgbClr val="C00000"/>
                </a:solidFill>
              </a:rPr>
              <a:t> with trembling.”</a:t>
            </a:r>
            <a:endParaRPr lang="en-GB" dirty="0">
              <a:solidFill>
                <a:srgbClr val="C00000"/>
              </a:solidFill>
            </a:endParaRPr>
          </a:p>
          <a:p>
            <a:r>
              <a:rPr lang="en-US" b="1" dirty="0">
                <a:solidFill>
                  <a:srgbClr val="C00000"/>
                </a:solidFill>
              </a:rPr>
              <a:t>Psa.5:7:</a:t>
            </a:r>
            <a:r>
              <a:rPr lang="en-US" i="1" dirty="0">
                <a:solidFill>
                  <a:srgbClr val="C00000"/>
                </a:solidFill>
              </a:rPr>
              <a:t> “But I, </a:t>
            </a:r>
            <a:r>
              <a:rPr lang="en-US" i="1" u="sng" dirty="0">
                <a:solidFill>
                  <a:srgbClr val="C00000"/>
                </a:solidFill>
              </a:rPr>
              <a:t>through the abundance of your steadfast love</a:t>
            </a:r>
            <a:r>
              <a:rPr lang="en-US" i="1" dirty="0">
                <a:solidFill>
                  <a:srgbClr val="C00000"/>
                </a:solidFill>
              </a:rPr>
              <a:t>, will enter your house. </a:t>
            </a:r>
            <a:r>
              <a:rPr lang="en-US" i="1" u="sng" dirty="0">
                <a:solidFill>
                  <a:srgbClr val="C00000"/>
                </a:solidFill>
              </a:rPr>
              <a:t>I will bow down</a:t>
            </a:r>
            <a:r>
              <a:rPr lang="en-US" i="1" dirty="0">
                <a:solidFill>
                  <a:srgbClr val="C00000"/>
                </a:solidFill>
              </a:rPr>
              <a:t> toward your holy temple in the </a:t>
            </a:r>
            <a:r>
              <a:rPr lang="en-US" i="1" u="sng" dirty="0">
                <a:solidFill>
                  <a:srgbClr val="C00000"/>
                </a:solidFill>
              </a:rPr>
              <a:t>fear of you</a:t>
            </a:r>
            <a:r>
              <a:rPr lang="en-US" i="1" dirty="0">
                <a:solidFill>
                  <a:srgbClr val="C00000"/>
                </a:solidFill>
              </a:rPr>
              <a:t>.”</a:t>
            </a:r>
            <a:endParaRPr lang="en-GB" dirty="0">
              <a:solidFill>
                <a:srgbClr val="C00000"/>
              </a:solidFill>
            </a:endParaRPr>
          </a:p>
          <a:p>
            <a:r>
              <a:rPr lang="en-US" b="1" dirty="0">
                <a:solidFill>
                  <a:srgbClr val="C00000"/>
                </a:solidFill>
              </a:rPr>
              <a:t>Heb.12:28-29:</a:t>
            </a:r>
            <a:r>
              <a:rPr lang="en-US" i="1" dirty="0">
                <a:solidFill>
                  <a:srgbClr val="C00000"/>
                </a:solidFill>
              </a:rPr>
              <a:t>“Therefore </a:t>
            </a:r>
            <a:r>
              <a:rPr lang="en-US" i="1" u="sng" dirty="0">
                <a:solidFill>
                  <a:srgbClr val="C00000"/>
                </a:solidFill>
              </a:rPr>
              <a:t>let us be grateful for receiving a kingdom</a:t>
            </a:r>
            <a:r>
              <a:rPr lang="en-US" i="1" dirty="0">
                <a:solidFill>
                  <a:srgbClr val="C00000"/>
                </a:solidFill>
              </a:rPr>
              <a:t> that cannot be shaken, and </a:t>
            </a:r>
            <a:r>
              <a:rPr lang="en-US" i="1" u="sng" dirty="0">
                <a:solidFill>
                  <a:srgbClr val="C00000"/>
                </a:solidFill>
              </a:rPr>
              <a:t>thus let us offer to God acceptable worship, with reverence and awe</a:t>
            </a:r>
            <a:r>
              <a:rPr lang="en-US" i="1" dirty="0">
                <a:solidFill>
                  <a:srgbClr val="C00000"/>
                </a:solidFill>
              </a:rPr>
              <a:t>, for our God is a consuming fire</a:t>
            </a:r>
            <a:r>
              <a:rPr lang="en-US" dirty="0">
                <a:solidFill>
                  <a:srgbClr val="C00000"/>
                </a:solidFill>
              </a:rPr>
              <a:t>”. </a:t>
            </a:r>
          </a:p>
          <a:p>
            <a:endParaRPr lang="en-GB" dirty="0"/>
          </a:p>
        </p:txBody>
      </p:sp>
      <p:sp>
        <p:nvSpPr>
          <p:cNvPr id="2" name="Title 1">
            <a:extLst>
              <a:ext uri="{FF2B5EF4-FFF2-40B4-BE49-F238E27FC236}">
                <a16:creationId xmlns:a16="http://schemas.microsoft.com/office/drawing/2014/main" id="{B8B7AA18-2975-4F63-BD5A-567A638740BE}"/>
              </a:ext>
            </a:extLst>
          </p:cNvPr>
          <p:cNvSpPr>
            <a:spLocks noGrp="1"/>
          </p:cNvSpPr>
          <p:nvPr>
            <p:ph type="title" idx="4294967295"/>
          </p:nvPr>
        </p:nvSpPr>
        <p:spPr>
          <a:xfrm>
            <a:off x="193964" y="102466"/>
            <a:ext cx="5911273" cy="1060450"/>
          </a:xfrm>
        </p:spPr>
        <p:txBody>
          <a:bodyPr>
            <a:normAutofit fontScale="90000"/>
          </a:bodyPr>
          <a:lstStyle/>
          <a:p>
            <a:pPr algn="ctr"/>
            <a:r>
              <a:rPr lang="en-US" dirty="0"/>
              <a:t>1.	Understanding </a:t>
            </a:r>
            <a:r>
              <a:rPr lang="en-US" i="1" dirty="0"/>
              <a:t>reverence</a:t>
            </a:r>
            <a:r>
              <a:rPr lang="en-US" dirty="0"/>
              <a:t> </a:t>
            </a:r>
            <a:br>
              <a:rPr lang="en-US" dirty="0"/>
            </a:br>
            <a:r>
              <a:rPr lang="en-US" dirty="0"/>
              <a:t>in worship</a:t>
            </a:r>
            <a:endParaRPr lang="en-GB" dirty="0"/>
          </a:p>
        </p:txBody>
      </p:sp>
      <p:grpSp>
        <p:nvGrpSpPr>
          <p:cNvPr id="5" name="Group 4">
            <a:extLst>
              <a:ext uri="{FF2B5EF4-FFF2-40B4-BE49-F238E27FC236}">
                <a16:creationId xmlns:a16="http://schemas.microsoft.com/office/drawing/2014/main" id="{07F11EFF-C941-4645-83D0-3892A5D456C7}"/>
              </a:ext>
            </a:extLst>
          </p:cNvPr>
          <p:cNvGrpSpPr/>
          <p:nvPr/>
        </p:nvGrpSpPr>
        <p:grpSpPr>
          <a:xfrm>
            <a:off x="5080000" y="988290"/>
            <a:ext cx="3906982" cy="5190836"/>
            <a:chOff x="2770909" y="461819"/>
            <a:chExt cx="3694546" cy="5448504"/>
          </a:xfrm>
        </p:grpSpPr>
        <p:sp>
          <p:nvSpPr>
            <p:cNvPr id="6" name="Isosceles Triangle 5">
              <a:extLst>
                <a:ext uri="{FF2B5EF4-FFF2-40B4-BE49-F238E27FC236}">
                  <a16:creationId xmlns:a16="http://schemas.microsoft.com/office/drawing/2014/main" id="{BF69C150-773C-4566-81E8-51AC023DF021}"/>
                </a:ext>
              </a:extLst>
            </p:cNvPr>
            <p:cNvSpPr/>
            <p:nvPr/>
          </p:nvSpPr>
          <p:spPr>
            <a:xfrm>
              <a:off x="2770909" y="461819"/>
              <a:ext cx="3694546" cy="2459182"/>
            </a:xfrm>
            <a:prstGeom prst="triangle">
              <a:avLst>
                <a:gd name="adj" fmla="val 48678"/>
              </a:avLst>
            </a:prstGeom>
            <a:solidFill>
              <a:srgbClr val="F2E17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Man">
              <a:extLst>
                <a:ext uri="{FF2B5EF4-FFF2-40B4-BE49-F238E27FC236}">
                  <a16:creationId xmlns:a16="http://schemas.microsoft.com/office/drawing/2014/main" id="{7CDBC2FB-3D74-4B19-908D-37016B2C8F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70118" y="3506559"/>
              <a:ext cx="2403764" cy="2403764"/>
            </a:xfrm>
            <a:prstGeom prst="rect">
              <a:avLst/>
            </a:prstGeom>
          </p:spPr>
        </p:pic>
        <p:pic>
          <p:nvPicPr>
            <p:cNvPr id="8" name="Graphic 7" descr="Heart">
              <a:extLst>
                <a:ext uri="{FF2B5EF4-FFF2-40B4-BE49-F238E27FC236}">
                  <a16:creationId xmlns:a16="http://schemas.microsoft.com/office/drawing/2014/main" id="{0809930C-BC04-4229-93A8-27898B2F2C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10571" y="4055662"/>
              <a:ext cx="540327" cy="540327"/>
            </a:xfrm>
            <a:prstGeom prst="rect">
              <a:avLst/>
            </a:prstGeom>
          </p:spPr>
        </p:pic>
        <p:sp>
          <p:nvSpPr>
            <p:cNvPr id="9" name="Thought Bubble: Cloud 8">
              <a:extLst>
                <a:ext uri="{FF2B5EF4-FFF2-40B4-BE49-F238E27FC236}">
                  <a16:creationId xmlns:a16="http://schemas.microsoft.com/office/drawing/2014/main" id="{956E8751-EBBB-4474-B5D8-C109FCCD2871}"/>
                </a:ext>
              </a:extLst>
            </p:cNvPr>
            <p:cNvSpPr/>
            <p:nvPr/>
          </p:nvSpPr>
          <p:spPr>
            <a:xfrm>
              <a:off x="5190835" y="3953163"/>
              <a:ext cx="1256147" cy="932873"/>
            </a:xfrm>
            <a:prstGeom prst="cloudCallout">
              <a:avLst>
                <a:gd name="adj1" fmla="val -91512"/>
                <a:gd name="adj2" fmla="val -19048"/>
              </a:avLst>
            </a:prstGeom>
            <a:solidFill>
              <a:schemeClr val="accent4">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2017780-11A2-4946-ADCE-3A18D1CE923D}"/>
                </a:ext>
              </a:extLst>
            </p:cNvPr>
            <p:cNvSpPr txBox="1"/>
            <p:nvPr/>
          </p:nvSpPr>
          <p:spPr>
            <a:xfrm>
              <a:off x="5190836" y="4073236"/>
              <a:ext cx="1219199" cy="646331"/>
            </a:xfrm>
            <a:prstGeom prst="rect">
              <a:avLst/>
            </a:prstGeom>
            <a:noFill/>
          </p:spPr>
          <p:txBody>
            <a:bodyPr wrap="square" rtlCol="0">
              <a:spAutoFit/>
            </a:bodyPr>
            <a:lstStyle/>
            <a:p>
              <a:pPr algn="ctr"/>
              <a:r>
                <a:rPr lang="en-US" dirty="0"/>
                <a:t>Reverence </a:t>
              </a:r>
            </a:p>
            <a:p>
              <a:pPr algn="ctr"/>
              <a:r>
                <a:rPr lang="en-US" dirty="0"/>
                <a:t>for God</a:t>
              </a:r>
              <a:endParaRPr lang="en-GB" dirty="0"/>
            </a:p>
          </p:txBody>
        </p:sp>
        <p:sp>
          <p:nvSpPr>
            <p:cNvPr id="12" name="TextBox 11">
              <a:extLst>
                <a:ext uri="{FF2B5EF4-FFF2-40B4-BE49-F238E27FC236}">
                  <a16:creationId xmlns:a16="http://schemas.microsoft.com/office/drawing/2014/main" id="{62FB543A-0397-45C2-9AD6-E37A93066583}"/>
                </a:ext>
              </a:extLst>
            </p:cNvPr>
            <p:cNvSpPr txBox="1"/>
            <p:nvPr/>
          </p:nvSpPr>
          <p:spPr>
            <a:xfrm>
              <a:off x="5177399" y="3013577"/>
              <a:ext cx="819455" cy="646331"/>
            </a:xfrm>
            <a:prstGeom prst="rect">
              <a:avLst/>
            </a:prstGeom>
            <a:noFill/>
          </p:spPr>
          <p:txBody>
            <a:bodyPr wrap="none" rtlCol="0">
              <a:spAutoFit/>
            </a:bodyPr>
            <a:lstStyle/>
            <a:p>
              <a:pPr algn="ctr"/>
              <a:r>
                <a:rPr lang="en-US" dirty="0"/>
                <a:t>Fear </a:t>
              </a:r>
            </a:p>
            <a:p>
              <a:pPr algn="ctr"/>
              <a:r>
                <a:rPr lang="en-US" dirty="0"/>
                <a:t>of God</a:t>
              </a:r>
              <a:endParaRPr lang="en-GB" dirty="0"/>
            </a:p>
          </p:txBody>
        </p:sp>
        <p:sp>
          <p:nvSpPr>
            <p:cNvPr id="14" name="TextBox 13">
              <a:extLst>
                <a:ext uri="{FF2B5EF4-FFF2-40B4-BE49-F238E27FC236}">
                  <a16:creationId xmlns:a16="http://schemas.microsoft.com/office/drawing/2014/main" id="{C871E2AF-5C35-4658-BF2B-162D032FE613}"/>
                </a:ext>
              </a:extLst>
            </p:cNvPr>
            <p:cNvSpPr txBox="1"/>
            <p:nvPr/>
          </p:nvSpPr>
          <p:spPr>
            <a:xfrm>
              <a:off x="3897360" y="1588655"/>
              <a:ext cx="1349280" cy="646331"/>
            </a:xfrm>
            <a:prstGeom prst="rect">
              <a:avLst/>
            </a:prstGeom>
            <a:noFill/>
          </p:spPr>
          <p:txBody>
            <a:bodyPr wrap="square" rtlCol="0">
              <a:spAutoFit/>
            </a:bodyPr>
            <a:lstStyle/>
            <a:p>
              <a:pPr algn="ctr"/>
              <a:r>
                <a:rPr lang="en-US" sz="3600" b="1" dirty="0"/>
                <a:t>God</a:t>
              </a:r>
              <a:endParaRPr lang="en-GB" b="1" dirty="0"/>
            </a:p>
          </p:txBody>
        </p:sp>
        <p:pic>
          <p:nvPicPr>
            <p:cNvPr id="18" name="Graphic 17" descr="Line Arrow: Counterclockwise curve">
              <a:extLst>
                <a:ext uri="{FF2B5EF4-FFF2-40B4-BE49-F238E27FC236}">
                  <a16:creationId xmlns:a16="http://schemas.microsoft.com/office/drawing/2014/main" id="{2CC3D51A-4AE4-4B33-9F09-E01A2DA5A4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flipH="1">
              <a:off x="4488872" y="2884052"/>
              <a:ext cx="960582" cy="750455"/>
            </a:xfrm>
            <a:prstGeom prst="rect">
              <a:avLst/>
            </a:prstGeom>
          </p:spPr>
        </p:pic>
      </p:grpSp>
      <p:sp>
        <p:nvSpPr>
          <p:cNvPr id="20" name="Rectangle 19">
            <a:extLst>
              <a:ext uri="{FF2B5EF4-FFF2-40B4-BE49-F238E27FC236}">
                <a16:creationId xmlns:a16="http://schemas.microsoft.com/office/drawing/2014/main" id="{283C1A66-B3F4-4B95-A608-60594083B791}"/>
              </a:ext>
            </a:extLst>
          </p:cNvPr>
          <p:cNvSpPr/>
          <p:nvPr/>
        </p:nvSpPr>
        <p:spPr>
          <a:xfrm>
            <a:off x="170871" y="4786990"/>
            <a:ext cx="6063673" cy="1200329"/>
          </a:xfrm>
          <a:prstGeom prst="rect">
            <a:avLst/>
          </a:prstGeom>
        </p:spPr>
        <p:txBody>
          <a:bodyPr wrap="square">
            <a:spAutoFit/>
          </a:bodyPr>
          <a:lstStyle/>
          <a:p>
            <a:r>
              <a:rPr lang="en-US" dirty="0">
                <a:solidFill>
                  <a:schemeClr val="accent5">
                    <a:lumMod val="50000"/>
                  </a:schemeClr>
                </a:solidFill>
              </a:rPr>
              <a:t>“</a:t>
            </a:r>
            <a:r>
              <a:rPr lang="en-US" i="1" dirty="0">
                <a:solidFill>
                  <a:schemeClr val="accent5">
                    <a:lumMod val="50000"/>
                  </a:schemeClr>
                </a:solidFill>
              </a:rPr>
              <a:t>Filial fear is a holy inclination of the heart, generated by God in the hearts of His children, whereby they, out of reverence for God, take careful pains not to displease God, and earnestly endeavor to please Him in all things</a:t>
            </a:r>
            <a:r>
              <a:rPr lang="en-US" dirty="0">
                <a:solidFill>
                  <a:schemeClr val="accent5">
                    <a:lumMod val="50000"/>
                  </a:schemeClr>
                </a:solidFill>
              </a:rPr>
              <a:t>.” (à </a:t>
            </a:r>
            <a:r>
              <a:rPr lang="en-US" dirty="0" err="1">
                <a:solidFill>
                  <a:schemeClr val="accent5">
                    <a:lumMod val="50000"/>
                  </a:schemeClr>
                </a:solidFill>
              </a:rPr>
              <a:t>Brakel</a:t>
            </a:r>
            <a:r>
              <a:rPr lang="en-US" dirty="0">
                <a:solidFill>
                  <a:schemeClr val="accent5">
                    <a:lumMod val="50000"/>
                  </a:schemeClr>
                </a:solidFill>
              </a:rPr>
              <a:t>) </a:t>
            </a:r>
            <a:endParaRPr lang="en-GB" dirty="0">
              <a:solidFill>
                <a:schemeClr val="accent5">
                  <a:lumMod val="50000"/>
                </a:schemeClr>
              </a:solidFill>
            </a:endParaRPr>
          </a:p>
        </p:txBody>
      </p:sp>
    </p:spTree>
    <p:extLst>
      <p:ext uri="{BB962C8B-B14F-4D97-AF65-F5344CB8AC3E}">
        <p14:creationId xmlns:p14="http://schemas.microsoft.com/office/powerpoint/2010/main" val="42040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0">
                                            <p:txEl>
                                              <p:pRg st="0" end="0"/>
                                            </p:txEl>
                                          </p:spTgt>
                                        </p:tgtEl>
                                        <p:attrNameLst>
                                          <p:attrName>style.visibility</p:attrName>
                                        </p:attrNameLst>
                                      </p:cBhvr>
                                      <p:to>
                                        <p:strVal val="visible"/>
                                      </p:to>
                                    </p:set>
                                    <p:anim calcmode="lin" valueType="num">
                                      <p:cBhvr additive="base">
                                        <p:cTn id="40"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FDAA8D-DE91-40DF-BD50-F6915D90F5D5}"/>
              </a:ext>
            </a:extLst>
          </p:cNvPr>
          <p:cNvSpPr/>
          <p:nvPr/>
        </p:nvSpPr>
        <p:spPr>
          <a:xfrm>
            <a:off x="4326193" y="70394"/>
            <a:ext cx="4679410" cy="7663636"/>
          </a:xfrm>
          <a:prstGeom prst="rect">
            <a:avLst/>
          </a:prstGeom>
        </p:spPr>
        <p:txBody>
          <a:bodyPr wrap="square">
            <a:spAutoFit/>
          </a:bodyPr>
          <a:lstStyle/>
          <a:p>
            <a:pPr marL="285750" indent="-285750" algn="ctr">
              <a:buFont typeface="Arial" panose="020B0604020202020204" pitchFamily="34" charset="0"/>
              <a:buChar char="•"/>
            </a:pPr>
            <a:r>
              <a:rPr lang="en-US" sz="2000" b="1" dirty="0">
                <a:ea typeface="Times New Roman" panose="02020603050405020304" pitchFamily="18" charset="0"/>
                <a:cs typeface="Times New Roman" panose="02020603050405020304" pitchFamily="18" charset="0"/>
              </a:rPr>
              <a:t>The</a:t>
            </a:r>
            <a:r>
              <a:rPr lang="en-US" sz="2000" b="1" i="1" dirty="0">
                <a:ea typeface="Times New Roman" panose="02020603050405020304" pitchFamily="18" charset="0"/>
                <a:cs typeface="Times New Roman" panose="02020603050405020304" pitchFamily="18" charset="0"/>
              </a:rPr>
              <a:t> Context</a:t>
            </a:r>
            <a:r>
              <a:rPr lang="en-US" sz="2000" b="1" dirty="0">
                <a:ea typeface="Times New Roman" panose="02020603050405020304" pitchFamily="18" charset="0"/>
                <a:cs typeface="Times New Roman" panose="02020603050405020304" pitchFamily="18" charset="0"/>
              </a:rPr>
              <a:t> for Reverence = </a:t>
            </a:r>
            <a:r>
              <a:rPr lang="en-US" sz="2000" b="1" i="1" dirty="0">
                <a:ea typeface="Times New Roman" panose="02020603050405020304" pitchFamily="18" charset="0"/>
                <a:cs typeface="Times New Roman" panose="02020603050405020304" pitchFamily="18" charset="0"/>
              </a:rPr>
              <a:t>Worship</a:t>
            </a:r>
          </a:p>
          <a:p>
            <a:pPr marL="285750" indent="-285750">
              <a:buFont typeface="Arial" panose="020B0604020202020204" pitchFamily="34" charset="0"/>
              <a:buChar char="•"/>
            </a:pPr>
            <a:r>
              <a:rPr lang="en-US" sz="2000" b="1" dirty="0">
                <a:solidFill>
                  <a:srgbClr val="C00000"/>
                </a:solidFill>
                <a:ea typeface="Times New Roman" panose="02020603050405020304" pitchFamily="18" charset="0"/>
                <a:cs typeface="Times New Roman" panose="02020603050405020304" pitchFamily="18" charset="0"/>
              </a:rPr>
              <a:t>Psa.22:3</a:t>
            </a:r>
            <a:r>
              <a:rPr lang="en-US" sz="2000" dirty="0">
                <a:solidFill>
                  <a:srgbClr val="C00000"/>
                </a:solidFill>
                <a:ea typeface="Times New Roman" panose="02020603050405020304" pitchFamily="18" charset="0"/>
                <a:cs typeface="Times New Roman" panose="02020603050405020304" pitchFamily="18" charset="0"/>
              </a:rPr>
              <a:t>:</a:t>
            </a:r>
            <a:r>
              <a:rPr lang="en-US" sz="2000" i="1" dirty="0">
                <a:solidFill>
                  <a:srgbClr val="C00000"/>
                </a:solidFill>
                <a:ea typeface="Times New Roman" panose="02020603050405020304" pitchFamily="18" charset="0"/>
                <a:cs typeface="Times New Roman" panose="02020603050405020304" pitchFamily="18" charset="0"/>
              </a:rPr>
              <a:t> “you are holy, </a:t>
            </a:r>
            <a:r>
              <a:rPr lang="en-US" sz="2000" i="1" u="sng" dirty="0">
                <a:solidFill>
                  <a:srgbClr val="C00000"/>
                </a:solidFill>
                <a:ea typeface="Times New Roman" panose="02020603050405020304" pitchFamily="18" charset="0"/>
                <a:cs typeface="Times New Roman" panose="02020603050405020304" pitchFamily="18" charset="0"/>
              </a:rPr>
              <a:t>enthroned on the praises</a:t>
            </a:r>
            <a:r>
              <a:rPr lang="en-US" sz="2000" i="1" dirty="0">
                <a:solidFill>
                  <a:srgbClr val="C00000"/>
                </a:solidFill>
                <a:ea typeface="Times New Roman" panose="02020603050405020304" pitchFamily="18" charset="0"/>
                <a:cs typeface="Times New Roman" panose="02020603050405020304" pitchFamily="18" charset="0"/>
              </a:rPr>
              <a:t> of Israel.” </a:t>
            </a:r>
          </a:p>
          <a:p>
            <a:pPr marL="285750" indent="-285750">
              <a:buFont typeface="Arial" panose="020B0604020202020204" pitchFamily="34" charset="0"/>
              <a:buChar char="•"/>
            </a:pPr>
            <a:endParaRPr lang="en-US" sz="1050" i="1"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b="1" i="1" dirty="0">
                <a:ea typeface="Times New Roman" panose="02020603050405020304" pitchFamily="18" charset="0"/>
                <a:cs typeface="Times New Roman" panose="02020603050405020304" pitchFamily="18" charset="0"/>
              </a:rPr>
              <a:t>Q: Can we really </a:t>
            </a:r>
            <a:r>
              <a:rPr lang="en-US" sz="2000" b="1" i="1" u="sng" dirty="0">
                <a:ea typeface="Times New Roman" panose="02020603050405020304" pitchFamily="18" charset="0"/>
                <a:cs typeface="Times New Roman" panose="02020603050405020304" pitchFamily="18" charset="0"/>
              </a:rPr>
              <a:t>teach</a:t>
            </a:r>
            <a:r>
              <a:rPr lang="en-US" sz="2000" b="1" i="1" dirty="0">
                <a:ea typeface="Times New Roman" panose="02020603050405020304" pitchFamily="18" charset="0"/>
                <a:cs typeface="Times New Roman" panose="02020603050405020304" pitchFamily="18" charset="0"/>
              </a:rPr>
              <a:t> ‘reverence’??</a:t>
            </a:r>
          </a:p>
          <a:p>
            <a:pPr marL="285750" indent="-285750">
              <a:buFont typeface="Arial" panose="020B0604020202020204" pitchFamily="34" charset="0"/>
              <a:buChar char="•"/>
            </a:pPr>
            <a:r>
              <a:rPr lang="en-US" sz="2000" b="1" i="1" dirty="0">
                <a:ea typeface="Times New Roman" panose="02020603050405020304" pitchFamily="18" charset="0"/>
                <a:cs typeface="Times New Roman" panose="02020603050405020304" pitchFamily="18" charset="0"/>
              </a:rPr>
              <a:t>We </a:t>
            </a:r>
            <a:r>
              <a:rPr lang="en-US" sz="2000" b="1" i="1" u="sng" dirty="0">
                <a:ea typeface="Times New Roman" panose="02020603050405020304" pitchFamily="18" charset="0"/>
                <a:cs typeface="Times New Roman" panose="02020603050405020304" pitchFamily="18" charset="0"/>
              </a:rPr>
              <a:t>can</a:t>
            </a:r>
            <a:r>
              <a:rPr lang="en-US" sz="2000" b="1" i="1" dirty="0">
                <a:ea typeface="Times New Roman" panose="02020603050405020304" pitchFamily="18" charset="0"/>
                <a:cs typeface="Times New Roman" panose="02020603050405020304" pitchFamily="18" charset="0"/>
              </a:rPr>
              <a:t> teach the fear of God</a:t>
            </a:r>
          </a:p>
          <a:p>
            <a:pPr marL="285750" indent="-285750">
              <a:buFont typeface="Arial" panose="020B0604020202020204" pitchFamily="34" charset="0"/>
              <a:buChar char="•"/>
            </a:pPr>
            <a:endParaRPr lang="en-US" sz="1050" b="1" i="1"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solidFill>
                  <a:srgbClr val="C00000"/>
                </a:solidFill>
              </a:rPr>
              <a:t>Ps.34:11</a:t>
            </a:r>
            <a:r>
              <a:rPr lang="en-US" dirty="0">
                <a:solidFill>
                  <a:srgbClr val="C00000"/>
                </a:solidFill>
              </a:rPr>
              <a:t>: “</a:t>
            </a:r>
            <a:r>
              <a:rPr lang="en-US" i="1" dirty="0">
                <a:solidFill>
                  <a:srgbClr val="C00000"/>
                </a:solidFill>
              </a:rPr>
              <a:t>Come, O children, listen to me; </a:t>
            </a:r>
            <a:r>
              <a:rPr lang="en-US" i="1" u="sng" dirty="0">
                <a:solidFill>
                  <a:srgbClr val="C00000"/>
                </a:solidFill>
              </a:rPr>
              <a:t>I will teach you the fear of the LORD</a:t>
            </a:r>
            <a:r>
              <a:rPr lang="en-US" dirty="0">
                <a:solidFill>
                  <a:srgbClr val="C00000"/>
                </a:solidFill>
              </a:rPr>
              <a:t>.”</a:t>
            </a:r>
            <a:endParaRPr lang="en-GB" dirty="0">
              <a:solidFill>
                <a:srgbClr val="C00000"/>
              </a:solidFill>
            </a:endParaRPr>
          </a:p>
          <a:p>
            <a:pPr marL="285750" indent="-285750">
              <a:buFont typeface="Arial" panose="020B0604020202020204" pitchFamily="34" charset="0"/>
              <a:buChar char="•"/>
            </a:pPr>
            <a:r>
              <a:rPr lang="en-US" b="1" dirty="0">
                <a:solidFill>
                  <a:srgbClr val="C00000"/>
                </a:solidFill>
              </a:rPr>
              <a:t>Deut.4:10</a:t>
            </a:r>
            <a:r>
              <a:rPr lang="en-US" dirty="0">
                <a:solidFill>
                  <a:srgbClr val="C00000"/>
                </a:solidFill>
              </a:rPr>
              <a:t>: “</a:t>
            </a:r>
            <a:r>
              <a:rPr lang="en-US" i="1" dirty="0">
                <a:solidFill>
                  <a:srgbClr val="C00000"/>
                </a:solidFill>
              </a:rPr>
              <a:t>Gather the people to me ... </a:t>
            </a:r>
            <a:r>
              <a:rPr lang="en-US" i="1" u="sng" dirty="0">
                <a:solidFill>
                  <a:srgbClr val="C00000"/>
                </a:solidFill>
              </a:rPr>
              <a:t>so that they may learn to fear me all the days that they live on the earth, and that they may teach their children so</a:t>
            </a:r>
            <a:r>
              <a:rPr lang="en-US" dirty="0">
                <a:solidFill>
                  <a:srgbClr val="C00000"/>
                </a:solidFill>
              </a:rPr>
              <a:t>.”</a:t>
            </a:r>
          </a:p>
          <a:p>
            <a:pPr marL="285750" indent="-285750">
              <a:buFont typeface="Arial" panose="020B0604020202020204" pitchFamily="34" charset="0"/>
              <a:buChar char="•"/>
            </a:pPr>
            <a:r>
              <a:rPr lang="en-US" b="1" dirty="0">
                <a:solidFill>
                  <a:srgbClr val="C00000"/>
                </a:solidFill>
              </a:rPr>
              <a:t>Prov.2:1,5</a:t>
            </a:r>
            <a:r>
              <a:rPr lang="en-US" dirty="0">
                <a:solidFill>
                  <a:srgbClr val="C00000"/>
                </a:solidFill>
              </a:rPr>
              <a:t>: “</a:t>
            </a:r>
            <a:r>
              <a:rPr lang="en-US" i="1" u="sng" dirty="0">
                <a:solidFill>
                  <a:srgbClr val="C00000"/>
                </a:solidFill>
              </a:rPr>
              <a:t>My son, if you receive my words</a:t>
            </a:r>
            <a:r>
              <a:rPr lang="en-US" i="1" dirty="0">
                <a:solidFill>
                  <a:srgbClr val="C00000"/>
                </a:solidFill>
              </a:rPr>
              <a:t> and treasure up my commandments with you ... then </a:t>
            </a:r>
            <a:r>
              <a:rPr lang="en-US" i="1" u="sng" dirty="0">
                <a:solidFill>
                  <a:srgbClr val="C00000"/>
                </a:solidFill>
              </a:rPr>
              <a:t>you will understand the fear of the LORD</a:t>
            </a:r>
            <a:r>
              <a:rPr lang="en-US" dirty="0">
                <a:solidFill>
                  <a:srgbClr val="C00000"/>
                </a:solidFill>
              </a:rPr>
              <a:t>...”</a:t>
            </a:r>
            <a:endParaRPr lang="en-GB" dirty="0">
              <a:solidFill>
                <a:srgbClr val="C00000"/>
              </a:solidFill>
            </a:endParaRPr>
          </a:p>
          <a:p>
            <a:pPr marL="285750" indent="-285750">
              <a:buFont typeface="Arial" panose="020B0604020202020204" pitchFamily="34" charset="0"/>
              <a:buChar char="•"/>
            </a:pPr>
            <a:r>
              <a:rPr lang="en-US" dirty="0">
                <a:solidFill>
                  <a:srgbClr val="C00000"/>
                </a:solidFill>
              </a:rPr>
              <a:t>“...</a:t>
            </a:r>
            <a:r>
              <a:rPr lang="en-US" i="1" dirty="0">
                <a:solidFill>
                  <a:srgbClr val="C00000"/>
                </a:solidFill>
              </a:rPr>
              <a:t>bring them up in the discipline and instruction </a:t>
            </a:r>
            <a:r>
              <a:rPr lang="en-US" i="1" u="sng" dirty="0">
                <a:solidFill>
                  <a:srgbClr val="C00000"/>
                </a:solidFill>
              </a:rPr>
              <a:t>of the Lord</a:t>
            </a:r>
            <a:r>
              <a:rPr lang="en-US" dirty="0">
                <a:solidFill>
                  <a:srgbClr val="C00000"/>
                </a:solidFill>
              </a:rPr>
              <a:t>.” (</a:t>
            </a:r>
            <a:r>
              <a:rPr lang="en-US" b="1" dirty="0">
                <a:solidFill>
                  <a:srgbClr val="C00000"/>
                </a:solidFill>
              </a:rPr>
              <a:t>Eph.6:4</a:t>
            </a:r>
            <a:r>
              <a:rPr lang="en-US" dirty="0">
                <a:solidFill>
                  <a:srgbClr val="C00000"/>
                </a:solidFill>
              </a:rPr>
              <a:t>).  </a:t>
            </a:r>
          </a:p>
          <a:p>
            <a:pPr marL="285750" indent="-285750">
              <a:buFont typeface="Arial" panose="020B0604020202020204" pitchFamily="34" charset="0"/>
              <a:buChar char="•"/>
            </a:pPr>
            <a:endParaRPr lang="en-US" sz="900" i="1" dirty="0">
              <a:solidFill>
                <a:srgbClr val="FF0000"/>
              </a:solidFill>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i="1" dirty="0">
                <a:ea typeface="Times New Roman" panose="02020603050405020304" pitchFamily="18" charset="0"/>
                <a:cs typeface="Times New Roman" panose="02020603050405020304" pitchFamily="18" charset="0"/>
              </a:rPr>
              <a:t>Qualification</a:t>
            </a:r>
            <a:r>
              <a:rPr lang="en-US" i="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Teaching your children outward expressions of reverence</a:t>
            </a:r>
          </a:p>
          <a:p>
            <a:endParaRPr lang="en-US" i="1" dirty="0">
              <a:solidFill>
                <a:srgbClr val="FF0000"/>
              </a:solidFill>
              <a:cs typeface="Times New Roman" panose="02020603050405020304" pitchFamily="18" charset="0"/>
            </a:endParaRPr>
          </a:p>
          <a:p>
            <a:endParaRPr lang="en-US" i="1" dirty="0">
              <a:solidFill>
                <a:srgbClr val="FF0000"/>
              </a:solidFill>
              <a:cs typeface="Times New Roman" panose="02020603050405020304" pitchFamily="18" charset="0"/>
            </a:endParaRPr>
          </a:p>
          <a:p>
            <a:endParaRPr lang="en-US" i="1" dirty="0">
              <a:solidFill>
                <a:srgbClr val="FF0000"/>
              </a:solidFill>
              <a:cs typeface="Times New Roman" panose="02020603050405020304" pitchFamily="18" charset="0"/>
            </a:endParaRPr>
          </a:p>
          <a:p>
            <a:endParaRPr lang="en-US" i="1" dirty="0">
              <a:solidFill>
                <a:srgbClr val="FF0000"/>
              </a:solidFill>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D3C35B10-1692-4DAF-9C3C-1A13AB58F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5527" y="1210545"/>
            <a:ext cx="4978400" cy="3591790"/>
          </a:xfrm>
          <a:prstGeom prst="rect">
            <a:avLst/>
          </a:prstGeom>
          <a:solidFill>
            <a:srgbClr val="FFFFFF">
              <a:shade val="85000"/>
            </a:srgbClr>
          </a:solidFill>
          <a:ln w="190500" cap="rnd">
            <a:solidFill>
              <a:srgbClr val="FFFFFF"/>
            </a:solidFill>
          </a:ln>
          <a:effectLst>
            <a:outerShdw blurRad="50800" dist="38100" dir="8100000" algn="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9774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additive="base">
                                        <p:cTn id="4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1" end="11"/>
                                            </p:txEl>
                                          </p:spTgt>
                                        </p:tgtEl>
                                        <p:attrNameLst>
                                          <p:attrName>style.visibility</p:attrName>
                                        </p:attrNameLst>
                                      </p:cBhvr>
                                      <p:to>
                                        <p:strVal val="visible"/>
                                      </p:to>
                                    </p:set>
                                    <p:anim calcmode="lin" valueType="num">
                                      <p:cBhvr additive="base">
                                        <p:cTn id="4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Family with boy">
            <a:extLst>
              <a:ext uri="{FF2B5EF4-FFF2-40B4-BE49-F238E27FC236}">
                <a16:creationId xmlns:a16="http://schemas.microsoft.com/office/drawing/2014/main" id="{23692102-81A4-4CAE-9A95-2C4CF7D108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256146" y="2061362"/>
            <a:ext cx="4895271" cy="4408150"/>
          </a:xfrm>
          <a:prstGeom prst="rect">
            <a:avLst/>
          </a:prstGeom>
        </p:spPr>
      </p:pic>
      <p:sp>
        <p:nvSpPr>
          <p:cNvPr id="11" name="Title 10">
            <a:extLst>
              <a:ext uri="{FF2B5EF4-FFF2-40B4-BE49-F238E27FC236}">
                <a16:creationId xmlns:a16="http://schemas.microsoft.com/office/drawing/2014/main" id="{6F41B3E4-4882-4CE6-92BA-413294891217}"/>
              </a:ext>
            </a:extLst>
          </p:cNvPr>
          <p:cNvSpPr>
            <a:spLocks noGrp="1"/>
          </p:cNvSpPr>
          <p:nvPr>
            <p:ph type="title" idx="4294967295"/>
          </p:nvPr>
        </p:nvSpPr>
        <p:spPr>
          <a:xfrm>
            <a:off x="0" y="65954"/>
            <a:ext cx="5078702" cy="1058862"/>
          </a:xfrm>
        </p:spPr>
        <p:txBody>
          <a:bodyPr/>
          <a:lstStyle/>
          <a:p>
            <a:pPr algn="ctr"/>
            <a:r>
              <a:rPr lang="en-US" dirty="0"/>
              <a:t>2.	Understanding </a:t>
            </a:r>
            <a:r>
              <a:rPr lang="en-US" i="1" dirty="0"/>
              <a:t>joy</a:t>
            </a:r>
            <a:r>
              <a:rPr lang="en-US" dirty="0"/>
              <a:t> </a:t>
            </a:r>
            <a:br>
              <a:rPr lang="en-US" dirty="0"/>
            </a:br>
            <a:r>
              <a:rPr lang="en-US" dirty="0"/>
              <a:t>in worship</a:t>
            </a:r>
            <a:endParaRPr lang="en-GB" dirty="0"/>
          </a:p>
        </p:txBody>
      </p:sp>
      <p:sp>
        <p:nvSpPr>
          <p:cNvPr id="12" name="Content Placeholder 11">
            <a:extLst>
              <a:ext uri="{FF2B5EF4-FFF2-40B4-BE49-F238E27FC236}">
                <a16:creationId xmlns:a16="http://schemas.microsoft.com/office/drawing/2014/main" id="{98C41008-5392-43FF-BA76-E3A6334E6F85}"/>
              </a:ext>
            </a:extLst>
          </p:cNvPr>
          <p:cNvSpPr>
            <a:spLocks noGrp="1"/>
          </p:cNvSpPr>
          <p:nvPr>
            <p:ph sz="half" idx="4294967295"/>
          </p:nvPr>
        </p:nvSpPr>
        <p:spPr>
          <a:xfrm>
            <a:off x="-1" y="1013690"/>
            <a:ext cx="5551055" cy="5156202"/>
          </a:xfrm>
        </p:spPr>
        <p:txBody>
          <a:bodyPr>
            <a:normAutofit fontScale="85000" lnSpcReduction="20000"/>
          </a:bodyPr>
          <a:lstStyle/>
          <a:p>
            <a:pPr>
              <a:lnSpc>
                <a:spcPct val="100000"/>
              </a:lnSpc>
            </a:pPr>
            <a:r>
              <a:rPr lang="en-US" sz="2300" b="1" dirty="0"/>
              <a:t>“Joy is the worshipful expression of the believer’s love of God.” </a:t>
            </a:r>
          </a:p>
          <a:p>
            <a:pPr>
              <a:lnSpc>
                <a:spcPct val="100000"/>
              </a:lnSpc>
            </a:pPr>
            <a:r>
              <a:rPr lang="en-US" dirty="0"/>
              <a:t>God is good!</a:t>
            </a:r>
          </a:p>
          <a:p>
            <a:pPr>
              <a:lnSpc>
                <a:spcPct val="100000"/>
              </a:lnSpc>
            </a:pPr>
            <a:r>
              <a:rPr lang="en-US" b="1" i="1" dirty="0">
                <a:ea typeface="Times New Roman" panose="02020603050405020304" pitchFamily="18" charset="0"/>
                <a:cs typeface="Times New Roman" panose="02020603050405020304" pitchFamily="18" charset="0"/>
              </a:rPr>
              <a:t>Q: Can we really </a:t>
            </a:r>
            <a:r>
              <a:rPr lang="en-US" b="1" i="1" u="sng" dirty="0">
                <a:ea typeface="Times New Roman" panose="02020603050405020304" pitchFamily="18" charset="0"/>
                <a:cs typeface="Times New Roman" panose="02020603050405020304" pitchFamily="18" charset="0"/>
              </a:rPr>
              <a:t>teach</a:t>
            </a:r>
            <a:r>
              <a:rPr lang="en-US" b="1" i="1" dirty="0">
                <a:ea typeface="Times New Roman" panose="02020603050405020304" pitchFamily="18" charset="0"/>
                <a:cs typeface="Times New Roman" panose="02020603050405020304" pitchFamily="18" charset="0"/>
              </a:rPr>
              <a:t> ‘joy’??</a:t>
            </a:r>
          </a:p>
          <a:p>
            <a:pPr>
              <a:lnSpc>
                <a:spcPct val="100000"/>
              </a:lnSpc>
            </a:pPr>
            <a:r>
              <a:rPr lang="en-US" b="1" i="1" dirty="0">
                <a:ea typeface="Times New Roman" panose="02020603050405020304" pitchFamily="18" charset="0"/>
                <a:cs typeface="Times New Roman" panose="02020603050405020304" pitchFamily="18" charset="0"/>
              </a:rPr>
              <a:t>We </a:t>
            </a:r>
            <a:r>
              <a:rPr lang="en-US" b="1" i="1" u="sng" dirty="0">
                <a:ea typeface="Times New Roman" panose="02020603050405020304" pitchFamily="18" charset="0"/>
                <a:cs typeface="Times New Roman" panose="02020603050405020304" pitchFamily="18" charset="0"/>
              </a:rPr>
              <a:t>can</a:t>
            </a:r>
            <a:r>
              <a:rPr lang="en-US" b="1" i="1" dirty="0">
                <a:ea typeface="Times New Roman" panose="02020603050405020304" pitchFamily="18" charset="0"/>
                <a:cs typeface="Times New Roman" panose="02020603050405020304" pitchFamily="18" charset="0"/>
              </a:rPr>
              <a:t> teach the love of God</a:t>
            </a:r>
          </a:p>
          <a:p>
            <a:pPr>
              <a:lnSpc>
                <a:spcPct val="100000"/>
              </a:lnSpc>
            </a:pPr>
            <a:r>
              <a:rPr lang="en-US" dirty="0">
                <a:solidFill>
                  <a:schemeClr val="accent5">
                    <a:lumMod val="75000"/>
                  </a:schemeClr>
                </a:solidFill>
              </a:rPr>
              <a:t>“</a:t>
            </a:r>
            <a:r>
              <a:rPr lang="en-US" i="1" dirty="0">
                <a:solidFill>
                  <a:schemeClr val="accent5">
                    <a:lumMod val="75000"/>
                  </a:schemeClr>
                </a:solidFill>
              </a:rPr>
              <a:t>Some people will say that since rejoicing ... belongs to the realm of the emotions, then, if we are </a:t>
            </a:r>
            <a:r>
              <a:rPr lang="en-US" i="1" u="sng" dirty="0">
                <a:solidFill>
                  <a:schemeClr val="accent5">
                    <a:lumMod val="75000"/>
                  </a:schemeClr>
                </a:solidFill>
              </a:rPr>
              <a:t>commanded</a:t>
            </a:r>
            <a:r>
              <a:rPr lang="en-US" i="1" dirty="0">
                <a:solidFill>
                  <a:schemeClr val="accent5">
                    <a:lumMod val="75000"/>
                  </a:schemeClr>
                </a:solidFill>
              </a:rPr>
              <a:t> to rejoice, we must </a:t>
            </a:r>
            <a:r>
              <a:rPr lang="en-US" i="1" u="sng" dirty="0">
                <a:solidFill>
                  <a:schemeClr val="accent5">
                    <a:lumMod val="75000"/>
                  </a:schemeClr>
                </a:solidFill>
              </a:rPr>
              <a:t>do things to ourselves emotionally in order that we may get into this happy state</a:t>
            </a:r>
            <a:r>
              <a:rPr lang="en-US" i="1" dirty="0">
                <a:solidFill>
                  <a:schemeClr val="accent5">
                    <a:lumMod val="75000"/>
                  </a:schemeClr>
                </a:solidFill>
              </a:rPr>
              <a:t> ... But we are not exhorted by Paul to be exponents of what we may call ‘mechanical’ Christianity.  No ... </a:t>
            </a:r>
            <a:r>
              <a:rPr lang="en-US" i="1" u="sng" dirty="0">
                <a:solidFill>
                  <a:schemeClr val="accent5">
                    <a:lumMod val="75000"/>
                  </a:schemeClr>
                </a:solidFill>
              </a:rPr>
              <a:t>Our rejoicing is always something that results from a realization of our position in Christ</a:t>
            </a:r>
            <a:r>
              <a:rPr lang="en-US" i="1" dirty="0">
                <a:solidFill>
                  <a:schemeClr val="accent5">
                    <a:lumMod val="75000"/>
                  </a:schemeClr>
                </a:solidFill>
              </a:rPr>
              <a:t>.  My joy is the product, almost the </a:t>
            </a:r>
            <a:r>
              <a:rPr lang="en-US" i="1" u="sng" dirty="0">
                <a:solidFill>
                  <a:schemeClr val="accent5">
                    <a:lumMod val="75000"/>
                  </a:schemeClr>
                </a:solidFill>
              </a:rPr>
              <a:t>by-product</a:t>
            </a:r>
            <a:r>
              <a:rPr lang="en-US" i="1" dirty="0">
                <a:solidFill>
                  <a:schemeClr val="accent5">
                    <a:lumMod val="75000"/>
                  </a:schemeClr>
                </a:solidFill>
              </a:rPr>
              <a:t>, of my relationship to God in Christ</a:t>
            </a:r>
            <a:r>
              <a:rPr lang="en-US" dirty="0">
                <a:solidFill>
                  <a:schemeClr val="accent5">
                    <a:lumMod val="75000"/>
                  </a:schemeClr>
                </a:solidFill>
              </a:rPr>
              <a:t>.” (Lloyd-Jones)</a:t>
            </a:r>
          </a:p>
          <a:p>
            <a:pPr>
              <a:lnSpc>
                <a:spcPct val="100000"/>
              </a:lnSpc>
            </a:pPr>
            <a:r>
              <a:rPr lang="en-US" b="1" dirty="0">
                <a:solidFill>
                  <a:srgbClr val="C00000"/>
                </a:solidFill>
              </a:rPr>
              <a:t>Ps.31:7</a:t>
            </a:r>
            <a:r>
              <a:rPr lang="en-US" dirty="0">
                <a:solidFill>
                  <a:srgbClr val="C00000"/>
                </a:solidFill>
              </a:rPr>
              <a:t>: “</a:t>
            </a:r>
            <a:r>
              <a:rPr lang="en-US" i="1" dirty="0">
                <a:solidFill>
                  <a:srgbClr val="C00000"/>
                </a:solidFill>
              </a:rPr>
              <a:t>I will rejoice and be glad </a:t>
            </a:r>
            <a:r>
              <a:rPr lang="en-US" i="1" u="sng" dirty="0">
                <a:solidFill>
                  <a:srgbClr val="C00000"/>
                </a:solidFill>
              </a:rPr>
              <a:t>in your steadfast love</a:t>
            </a:r>
            <a:r>
              <a:rPr lang="en-US" dirty="0">
                <a:solidFill>
                  <a:srgbClr val="C00000"/>
                </a:solidFill>
              </a:rPr>
              <a:t>”</a:t>
            </a:r>
          </a:p>
          <a:p>
            <a:pPr>
              <a:lnSpc>
                <a:spcPct val="100000"/>
              </a:lnSpc>
            </a:pPr>
            <a:r>
              <a:rPr lang="en-US" b="1" dirty="0">
                <a:solidFill>
                  <a:srgbClr val="C00000"/>
                </a:solidFill>
              </a:rPr>
              <a:t>Ps.92:4: </a:t>
            </a:r>
            <a:r>
              <a:rPr lang="en-US" i="1" dirty="0">
                <a:solidFill>
                  <a:srgbClr val="C00000"/>
                </a:solidFill>
              </a:rPr>
              <a:t>“For you, O LORD, have made me glad by your work; </a:t>
            </a:r>
            <a:r>
              <a:rPr lang="en-US" i="1" u="sng" dirty="0">
                <a:solidFill>
                  <a:srgbClr val="C00000"/>
                </a:solidFill>
              </a:rPr>
              <a:t>at the works of your hands I sing for joy</a:t>
            </a:r>
            <a:r>
              <a:rPr lang="en-US" i="1" dirty="0">
                <a:solidFill>
                  <a:srgbClr val="C00000"/>
                </a:solidFill>
              </a:rPr>
              <a:t>”</a:t>
            </a:r>
            <a:endParaRPr lang="en-US" dirty="0">
              <a:solidFill>
                <a:srgbClr val="C00000"/>
              </a:solidFill>
            </a:endParaRPr>
          </a:p>
          <a:p>
            <a:pPr>
              <a:lnSpc>
                <a:spcPct val="100000"/>
              </a:lnSpc>
            </a:pPr>
            <a:r>
              <a:rPr lang="en-US" b="1" dirty="0">
                <a:solidFill>
                  <a:srgbClr val="C00000"/>
                </a:solidFill>
              </a:rPr>
              <a:t>Phil.3:1</a:t>
            </a:r>
            <a:r>
              <a:rPr lang="en-US" dirty="0">
                <a:solidFill>
                  <a:srgbClr val="C00000"/>
                </a:solidFill>
              </a:rPr>
              <a:t>: “</a:t>
            </a:r>
            <a:r>
              <a:rPr lang="en-US" i="1" dirty="0">
                <a:solidFill>
                  <a:srgbClr val="C00000"/>
                </a:solidFill>
              </a:rPr>
              <a:t>Finally brothers, rejoice </a:t>
            </a:r>
            <a:r>
              <a:rPr lang="en-US" i="1" u="sng" dirty="0">
                <a:solidFill>
                  <a:srgbClr val="C00000"/>
                </a:solidFill>
              </a:rPr>
              <a:t>in the Lord</a:t>
            </a:r>
            <a:r>
              <a:rPr lang="en-US" dirty="0">
                <a:solidFill>
                  <a:srgbClr val="C00000"/>
                </a:solidFill>
              </a:rPr>
              <a:t>”</a:t>
            </a:r>
            <a:endParaRPr lang="en-US" dirty="0">
              <a:solidFill>
                <a:srgbClr val="C00000"/>
              </a:solidFill>
              <a:ea typeface="Times New Roman" panose="02020603050405020304" pitchFamily="18" charset="0"/>
              <a:cs typeface="Times New Roman" panose="02020603050405020304" pitchFamily="18" charset="0"/>
            </a:endParaRPr>
          </a:p>
          <a:p>
            <a:pPr>
              <a:lnSpc>
                <a:spcPct val="100000"/>
              </a:lnSpc>
            </a:pPr>
            <a:endParaRPr lang="en-US" dirty="0">
              <a:ea typeface="Times New Roman" panose="02020603050405020304" pitchFamily="18" charset="0"/>
              <a:cs typeface="Times New Roman" panose="02020603050405020304" pitchFamily="18" charset="0"/>
            </a:endParaRPr>
          </a:p>
          <a:p>
            <a:endParaRPr lang="en-US" b="1" i="1" dirty="0">
              <a:ea typeface="Times New Roman" panose="02020603050405020304" pitchFamily="18" charset="0"/>
              <a:cs typeface="Times New Roman" panose="02020603050405020304" pitchFamily="18" charset="0"/>
            </a:endParaRPr>
          </a:p>
          <a:p>
            <a:endParaRPr lang="en-US" dirty="0">
              <a:ea typeface="Times New Roman" panose="02020603050405020304" pitchFamily="18" charset="0"/>
              <a:cs typeface="Times New Roman" panose="02020603050405020304" pitchFamily="18" charset="0"/>
            </a:endParaRPr>
          </a:p>
          <a:p>
            <a:endParaRPr lang="en-US" dirty="0"/>
          </a:p>
          <a:p>
            <a:endParaRPr lang="en-GB" dirty="0"/>
          </a:p>
        </p:txBody>
      </p:sp>
      <p:grpSp>
        <p:nvGrpSpPr>
          <p:cNvPr id="14" name="Group 13">
            <a:extLst>
              <a:ext uri="{FF2B5EF4-FFF2-40B4-BE49-F238E27FC236}">
                <a16:creationId xmlns:a16="http://schemas.microsoft.com/office/drawing/2014/main" id="{B5BE83BC-4FF4-4E85-9328-DBA08A86D22E}"/>
              </a:ext>
            </a:extLst>
          </p:cNvPr>
          <p:cNvGrpSpPr/>
          <p:nvPr/>
        </p:nvGrpSpPr>
        <p:grpSpPr>
          <a:xfrm>
            <a:off x="5366326" y="812801"/>
            <a:ext cx="3694546" cy="5370945"/>
            <a:chOff x="2770909" y="461819"/>
            <a:chExt cx="3694546" cy="5370945"/>
          </a:xfrm>
        </p:grpSpPr>
        <p:sp>
          <p:nvSpPr>
            <p:cNvPr id="15" name="Isosceles Triangle 14">
              <a:extLst>
                <a:ext uri="{FF2B5EF4-FFF2-40B4-BE49-F238E27FC236}">
                  <a16:creationId xmlns:a16="http://schemas.microsoft.com/office/drawing/2014/main" id="{79781E28-54B1-4680-A79B-1B8696DFF5E9}"/>
                </a:ext>
              </a:extLst>
            </p:cNvPr>
            <p:cNvSpPr/>
            <p:nvPr/>
          </p:nvSpPr>
          <p:spPr>
            <a:xfrm>
              <a:off x="2770909" y="461819"/>
              <a:ext cx="3694546" cy="2459182"/>
            </a:xfrm>
            <a:prstGeom prst="triangle">
              <a:avLst>
                <a:gd name="adj" fmla="val 48678"/>
              </a:avLst>
            </a:prstGeom>
            <a:solidFill>
              <a:srgbClr val="F2E17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Man">
              <a:extLst>
                <a:ext uri="{FF2B5EF4-FFF2-40B4-BE49-F238E27FC236}">
                  <a16:creationId xmlns:a16="http://schemas.microsoft.com/office/drawing/2014/main" id="{E47E06A4-0CD7-42DD-9F82-286E236F86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70118" y="3429000"/>
              <a:ext cx="2403764" cy="2403764"/>
            </a:xfrm>
            <a:prstGeom prst="rect">
              <a:avLst/>
            </a:prstGeom>
          </p:spPr>
        </p:pic>
        <p:pic>
          <p:nvPicPr>
            <p:cNvPr id="17" name="Graphic 16" descr="Heart">
              <a:extLst>
                <a:ext uri="{FF2B5EF4-FFF2-40B4-BE49-F238E27FC236}">
                  <a16:creationId xmlns:a16="http://schemas.microsoft.com/office/drawing/2014/main" id="{285E3D02-9440-4388-AD37-36C766FE54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01836" y="3987799"/>
              <a:ext cx="540327" cy="540327"/>
            </a:xfrm>
            <a:prstGeom prst="rect">
              <a:avLst/>
            </a:prstGeom>
          </p:spPr>
        </p:pic>
        <p:sp>
          <p:nvSpPr>
            <p:cNvPr id="20" name="TextBox 19">
              <a:extLst>
                <a:ext uri="{FF2B5EF4-FFF2-40B4-BE49-F238E27FC236}">
                  <a16:creationId xmlns:a16="http://schemas.microsoft.com/office/drawing/2014/main" id="{558B0D3E-34E5-46F6-A482-EC7A8E7028AA}"/>
                </a:ext>
              </a:extLst>
            </p:cNvPr>
            <p:cNvSpPr txBox="1"/>
            <p:nvPr/>
          </p:nvSpPr>
          <p:spPr>
            <a:xfrm>
              <a:off x="3076128" y="3004342"/>
              <a:ext cx="819456" cy="646331"/>
            </a:xfrm>
            <a:prstGeom prst="rect">
              <a:avLst/>
            </a:prstGeom>
            <a:noFill/>
          </p:spPr>
          <p:txBody>
            <a:bodyPr wrap="none" rtlCol="0">
              <a:spAutoFit/>
            </a:bodyPr>
            <a:lstStyle/>
            <a:p>
              <a:pPr algn="ctr"/>
              <a:r>
                <a:rPr lang="en-US" dirty="0"/>
                <a:t>Love </a:t>
              </a:r>
            </a:p>
            <a:p>
              <a:pPr algn="ctr"/>
              <a:r>
                <a:rPr lang="en-US" dirty="0"/>
                <a:t>of God</a:t>
              </a:r>
              <a:endParaRPr lang="en-GB" dirty="0"/>
            </a:p>
          </p:txBody>
        </p:sp>
        <p:sp>
          <p:nvSpPr>
            <p:cNvPr id="23" name="TextBox 22">
              <a:extLst>
                <a:ext uri="{FF2B5EF4-FFF2-40B4-BE49-F238E27FC236}">
                  <a16:creationId xmlns:a16="http://schemas.microsoft.com/office/drawing/2014/main" id="{E6B797FB-7823-4E5B-B916-F89EEE1A5456}"/>
                </a:ext>
              </a:extLst>
            </p:cNvPr>
            <p:cNvSpPr txBox="1"/>
            <p:nvPr/>
          </p:nvSpPr>
          <p:spPr>
            <a:xfrm>
              <a:off x="3897360" y="1588655"/>
              <a:ext cx="1349280" cy="646331"/>
            </a:xfrm>
            <a:prstGeom prst="rect">
              <a:avLst/>
            </a:prstGeom>
            <a:noFill/>
          </p:spPr>
          <p:txBody>
            <a:bodyPr wrap="square" rtlCol="0">
              <a:spAutoFit/>
            </a:bodyPr>
            <a:lstStyle/>
            <a:p>
              <a:pPr algn="ctr"/>
              <a:r>
                <a:rPr lang="en-US" sz="3600" b="1" dirty="0"/>
                <a:t>God</a:t>
              </a:r>
              <a:endParaRPr lang="en-GB" b="1" dirty="0"/>
            </a:p>
          </p:txBody>
        </p:sp>
        <p:pic>
          <p:nvPicPr>
            <p:cNvPr id="24" name="Graphic 23" descr="Line Arrow: Counterclockwise curve">
              <a:extLst>
                <a:ext uri="{FF2B5EF4-FFF2-40B4-BE49-F238E27FC236}">
                  <a16:creationId xmlns:a16="http://schemas.microsoft.com/office/drawing/2014/main" id="{B10060ED-BD28-4DF0-930F-48ACC8E330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3685309" y="2888670"/>
              <a:ext cx="960582" cy="750455"/>
            </a:xfrm>
            <a:prstGeom prst="rect">
              <a:avLst/>
            </a:prstGeom>
          </p:spPr>
        </p:pic>
        <p:sp>
          <p:nvSpPr>
            <p:cNvPr id="25" name="Thought Bubble: Cloud 24">
              <a:extLst>
                <a:ext uri="{FF2B5EF4-FFF2-40B4-BE49-F238E27FC236}">
                  <a16:creationId xmlns:a16="http://schemas.microsoft.com/office/drawing/2014/main" id="{2203B16A-0D8C-4EA9-AC49-5F6488B90303}"/>
                </a:ext>
              </a:extLst>
            </p:cNvPr>
            <p:cNvSpPr/>
            <p:nvPr/>
          </p:nvSpPr>
          <p:spPr>
            <a:xfrm>
              <a:off x="2835564" y="3992418"/>
              <a:ext cx="1182254" cy="865909"/>
            </a:xfrm>
            <a:prstGeom prst="cloudCallout">
              <a:avLst>
                <a:gd name="adj1" fmla="val 82190"/>
                <a:gd name="adj2" fmla="val -21153"/>
              </a:avLst>
            </a:prstGeom>
            <a:solidFill>
              <a:schemeClr val="accent4">
                <a:lumMod val="20000"/>
                <a:lumOff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F8A96DB6-89C6-4D6B-9047-1A9E6E46584E}"/>
                </a:ext>
              </a:extLst>
            </p:cNvPr>
            <p:cNvSpPr txBox="1"/>
            <p:nvPr/>
          </p:nvSpPr>
          <p:spPr>
            <a:xfrm>
              <a:off x="2997197" y="4087092"/>
              <a:ext cx="845130" cy="669636"/>
            </a:xfrm>
            <a:prstGeom prst="rect">
              <a:avLst/>
            </a:prstGeom>
            <a:noFill/>
          </p:spPr>
          <p:txBody>
            <a:bodyPr wrap="square" rtlCol="0">
              <a:spAutoFit/>
            </a:bodyPr>
            <a:lstStyle/>
            <a:p>
              <a:pPr algn="ctr"/>
              <a:r>
                <a:rPr lang="en-US" dirty="0"/>
                <a:t>Joy </a:t>
              </a:r>
            </a:p>
            <a:p>
              <a:pPr algn="ctr"/>
              <a:r>
                <a:rPr lang="en-US" dirty="0"/>
                <a:t>in God</a:t>
              </a:r>
              <a:endParaRPr lang="en-GB" dirty="0"/>
            </a:p>
          </p:txBody>
        </p:sp>
      </p:grpSp>
    </p:spTree>
    <p:extLst>
      <p:ext uri="{BB962C8B-B14F-4D97-AF65-F5344CB8AC3E}">
        <p14:creationId xmlns:p14="http://schemas.microsoft.com/office/powerpoint/2010/main" val="176912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 calcmode="lin" valueType="num">
                                      <p:cBhvr additive="base">
                                        <p:cTn id="1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 calcmode="lin" valueType="num">
                                      <p:cBhvr additive="base">
                                        <p:cTn id="22"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 calcmode="lin" valueType="num">
                                      <p:cBhvr additive="base">
                                        <p:cTn id="28"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anim calcmode="lin" valueType="num">
                                      <p:cBhvr additive="base">
                                        <p:cTn id="34"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2">
                                            <p:txEl>
                                              <p:pRg st="5" end="5"/>
                                            </p:txEl>
                                          </p:spTgt>
                                        </p:tgtEl>
                                        <p:attrNameLst>
                                          <p:attrName>style.visibility</p:attrName>
                                        </p:attrNameLst>
                                      </p:cBhvr>
                                      <p:to>
                                        <p:strVal val="visible"/>
                                      </p:to>
                                    </p:set>
                                    <p:anim calcmode="lin" valueType="num">
                                      <p:cBhvr additive="base">
                                        <p:cTn id="40"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2">
                                            <p:txEl>
                                              <p:pRg st="6" end="6"/>
                                            </p:txEl>
                                          </p:spTgt>
                                        </p:tgtEl>
                                        <p:attrNameLst>
                                          <p:attrName>style.visibility</p:attrName>
                                        </p:attrNameLst>
                                      </p:cBhvr>
                                      <p:to>
                                        <p:strVal val="visible"/>
                                      </p:to>
                                    </p:set>
                                    <p:anim calcmode="lin" valueType="num">
                                      <p:cBhvr additive="base">
                                        <p:cTn id="46"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2">
                                            <p:txEl>
                                              <p:pRg st="7" end="7"/>
                                            </p:txEl>
                                          </p:spTgt>
                                        </p:tgtEl>
                                        <p:attrNameLst>
                                          <p:attrName>style.visibility</p:attrName>
                                        </p:attrNameLst>
                                      </p:cBhvr>
                                      <p:to>
                                        <p:strVal val="visible"/>
                                      </p:to>
                                    </p:set>
                                    <p:anim calcmode="lin" valueType="num">
                                      <p:cBhvr additive="base">
                                        <p:cTn id="52"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phic 35" descr="Family with boy">
            <a:extLst>
              <a:ext uri="{FF2B5EF4-FFF2-40B4-BE49-F238E27FC236}">
                <a16:creationId xmlns:a16="http://schemas.microsoft.com/office/drawing/2014/main" id="{49B2EB9A-ADFF-4811-8276-6933743A93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256146" y="2061362"/>
            <a:ext cx="4895271" cy="4408150"/>
          </a:xfrm>
          <a:prstGeom prst="rect">
            <a:avLst/>
          </a:prstGeom>
        </p:spPr>
      </p:pic>
      <p:sp>
        <p:nvSpPr>
          <p:cNvPr id="12" name="Content Placeholder 11">
            <a:extLst>
              <a:ext uri="{FF2B5EF4-FFF2-40B4-BE49-F238E27FC236}">
                <a16:creationId xmlns:a16="http://schemas.microsoft.com/office/drawing/2014/main" id="{98C41008-5392-43FF-BA76-E3A6334E6F85}"/>
              </a:ext>
            </a:extLst>
          </p:cNvPr>
          <p:cNvSpPr>
            <a:spLocks noGrp="1"/>
          </p:cNvSpPr>
          <p:nvPr>
            <p:ph sz="half" idx="4294967295"/>
          </p:nvPr>
        </p:nvSpPr>
        <p:spPr>
          <a:xfrm>
            <a:off x="0" y="1"/>
            <a:ext cx="5412509" cy="6770254"/>
          </a:xfrm>
        </p:spPr>
        <p:txBody>
          <a:bodyPr>
            <a:normAutofit fontScale="92500" lnSpcReduction="10000"/>
          </a:bodyPr>
          <a:lstStyle/>
          <a:p>
            <a:pPr marL="285750" indent="-285750"/>
            <a:r>
              <a:rPr lang="en-US" b="1" i="1" dirty="0">
                <a:ea typeface="Times New Roman" panose="02020603050405020304" pitchFamily="18" charset="0"/>
                <a:cs typeface="Times New Roman" panose="02020603050405020304" pitchFamily="18" charset="0"/>
              </a:rPr>
              <a:t>Qualification</a:t>
            </a:r>
            <a:r>
              <a:rPr lang="en-US" i="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Teaching your children outward expressions of joy</a:t>
            </a:r>
          </a:p>
          <a:p>
            <a:pPr marL="285750" indent="-285750"/>
            <a:r>
              <a:rPr lang="en-US" dirty="0">
                <a:ea typeface="Times New Roman" panose="02020603050405020304" pitchFamily="18" charset="0"/>
                <a:cs typeface="Times New Roman" panose="02020603050405020304" pitchFamily="18" charset="0"/>
              </a:rPr>
              <a:t>Is the goal to create a ‘worship experience’?</a:t>
            </a:r>
          </a:p>
          <a:p>
            <a:pPr marL="285750" indent="-285750"/>
            <a:r>
              <a:rPr lang="en-US" dirty="0">
                <a:ea typeface="Times New Roman" panose="02020603050405020304" pitchFamily="18" charset="0"/>
                <a:cs typeface="Times New Roman" panose="02020603050405020304" pitchFamily="18" charset="0"/>
              </a:rPr>
              <a:t>Emotionalism or Christian joy?</a:t>
            </a:r>
          </a:p>
          <a:p>
            <a:pPr marL="285750" indent="-285750"/>
            <a:r>
              <a:rPr lang="en-US" dirty="0">
                <a:solidFill>
                  <a:schemeClr val="accent5">
                    <a:lumMod val="75000"/>
                  </a:schemeClr>
                </a:solidFill>
              </a:rPr>
              <a:t>“</a:t>
            </a:r>
            <a:r>
              <a:rPr lang="en-US" i="1" dirty="0">
                <a:solidFill>
                  <a:schemeClr val="accent5">
                    <a:lumMod val="75000"/>
                  </a:schemeClr>
                </a:solidFill>
              </a:rPr>
              <a:t>Who will deny that true religion consists in great measure in vigorous and lively </a:t>
            </a:r>
            <a:r>
              <a:rPr lang="en-US" i="1" dirty="0" err="1">
                <a:solidFill>
                  <a:schemeClr val="accent5">
                    <a:lumMod val="75000"/>
                  </a:schemeClr>
                </a:solidFill>
              </a:rPr>
              <a:t>actings</a:t>
            </a:r>
            <a:r>
              <a:rPr lang="en-US" i="1" dirty="0">
                <a:solidFill>
                  <a:schemeClr val="accent5">
                    <a:lumMod val="75000"/>
                  </a:schemeClr>
                </a:solidFill>
              </a:rPr>
              <a:t> of the inclination and will of the soul, or </a:t>
            </a:r>
            <a:r>
              <a:rPr lang="en-US" i="1" u="sng" dirty="0">
                <a:solidFill>
                  <a:schemeClr val="accent5">
                    <a:lumMod val="75000"/>
                  </a:schemeClr>
                </a:solidFill>
              </a:rPr>
              <a:t>the fervent exercises of the heart</a:t>
            </a:r>
            <a:r>
              <a:rPr lang="en-US" i="1" dirty="0">
                <a:solidFill>
                  <a:schemeClr val="accent5">
                    <a:lumMod val="75000"/>
                  </a:schemeClr>
                </a:solidFill>
              </a:rPr>
              <a:t>?  That religion which God requires, and will accept, does not consist in weak, dull, and lifeless wishes, raising us but a little above a state of indifference</a:t>
            </a:r>
            <a:r>
              <a:rPr lang="en-US" dirty="0">
                <a:solidFill>
                  <a:schemeClr val="accent5">
                    <a:lumMod val="75000"/>
                  </a:schemeClr>
                </a:solidFill>
              </a:rPr>
              <a:t>.” (Edwards)</a:t>
            </a:r>
          </a:p>
          <a:p>
            <a:pPr marL="285750" indent="-285750"/>
            <a:r>
              <a:rPr lang="en-US" dirty="0">
                <a:ea typeface="Times New Roman" panose="02020603050405020304" pitchFamily="18" charset="0"/>
                <a:cs typeface="Times New Roman" panose="02020603050405020304" pitchFamily="18" charset="0"/>
              </a:rPr>
              <a:t>The whole person engaged: mind, heart and will</a:t>
            </a:r>
          </a:p>
          <a:p>
            <a:pPr marL="285750" indent="-285750"/>
            <a:r>
              <a:rPr lang="en-US" b="1" dirty="0">
                <a:ea typeface="Times New Roman" panose="02020603050405020304" pitchFamily="18" charset="0"/>
                <a:cs typeface="Times New Roman" panose="02020603050405020304" pitchFamily="18" charset="0"/>
              </a:rPr>
              <a:t>SUMMARY</a:t>
            </a:r>
            <a:r>
              <a:rPr lang="en-US" dirty="0">
                <a:ea typeface="Times New Roman" panose="02020603050405020304" pitchFamily="18" charset="0"/>
                <a:cs typeface="Times New Roman" panose="02020603050405020304" pitchFamily="18" charset="0"/>
              </a:rPr>
              <a:t>:</a:t>
            </a:r>
          </a:p>
          <a:p>
            <a:pPr marL="285750" indent="-285750"/>
            <a:r>
              <a:rPr lang="en-US" dirty="0">
                <a:ea typeface="Times New Roman" panose="02020603050405020304" pitchFamily="18" charset="0"/>
                <a:cs typeface="Times New Roman" panose="02020603050405020304" pitchFamily="18" charset="0"/>
              </a:rPr>
              <a:t>Reverence and Joy = by-products of </a:t>
            </a:r>
            <a:r>
              <a:rPr lang="en-US" i="1" dirty="0">
                <a:ea typeface="Times New Roman" panose="02020603050405020304" pitchFamily="18" charset="0"/>
                <a:cs typeface="Times New Roman" panose="02020603050405020304" pitchFamily="18" charset="0"/>
              </a:rPr>
              <a:t>fear</a:t>
            </a:r>
            <a:r>
              <a:rPr lang="en-US" dirty="0">
                <a:ea typeface="Times New Roman" panose="02020603050405020304" pitchFamily="18" charset="0"/>
                <a:cs typeface="Times New Roman" panose="02020603050405020304" pitchFamily="18" charset="0"/>
              </a:rPr>
              <a:t> of God and </a:t>
            </a:r>
            <a:r>
              <a:rPr lang="en-US" i="1" dirty="0">
                <a:ea typeface="Times New Roman" panose="02020603050405020304" pitchFamily="18" charset="0"/>
                <a:cs typeface="Times New Roman" panose="02020603050405020304" pitchFamily="18" charset="0"/>
              </a:rPr>
              <a:t>love</a:t>
            </a:r>
            <a:r>
              <a:rPr lang="en-US" dirty="0">
                <a:ea typeface="Times New Roman" panose="02020603050405020304" pitchFamily="18" charset="0"/>
                <a:cs typeface="Times New Roman" panose="02020603050405020304" pitchFamily="18" charset="0"/>
              </a:rPr>
              <a:t> of God</a:t>
            </a:r>
          </a:p>
          <a:p>
            <a:pPr marL="285750" indent="-285750"/>
            <a:r>
              <a:rPr lang="en-US" dirty="0">
                <a:ea typeface="Times New Roman" panose="02020603050405020304" pitchFamily="18" charset="0"/>
                <a:cs typeface="Times New Roman" panose="02020603050405020304" pitchFamily="18" charset="0"/>
              </a:rPr>
              <a:t>Compel them by Law, or woo them by Grace?</a:t>
            </a:r>
          </a:p>
          <a:p>
            <a:pPr marL="285750" indent="-285750"/>
            <a:r>
              <a:rPr lang="en-US" sz="3000" b="1" i="1" dirty="0">
                <a:solidFill>
                  <a:schemeClr val="bg1"/>
                </a:solidFill>
                <a:ea typeface="Times New Roman" panose="02020603050405020304" pitchFamily="18" charset="0"/>
                <a:cs typeface="Times New Roman" panose="02020603050405020304" pitchFamily="18" charset="0"/>
              </a:rPr>
              <a:t>How will we teach them...?</a:t>
            </a:r>
          </a:p>
          <a:p>
            <a:pPr marL="285750" indent="-285750"/>
            <a:endParaRPr lang="en-US" dirty="0">
              <a:ea typeface="Times New Roman" panose="02020603050405020304" pitchFamily="18" charset="0"/>
              <a:cs typeface="Times New Roman" panose="02020603050405020304" pitchFamily="18" charset="0"/>
            </a:endParaRPr>
          </a:p>
          <a:p>
            <a:pPr marL="285750" indent="-285750"/>
            <a:endParaRPr lang="en-US" dirty="0">
              <a:ea typeface="Times New Roman" panose="02020603050405020304" pitchFamily="18" charset="0"/>
              <a:cs typeface="Times New Roman" panose="02020603050405020304" pitchFamily="18" charset="0"/>
            </a:endParaRPr>
          </a:p>
          <a:p>
            <a:endParaRPr lang="en-US" b="1" i="1" dirty="0">
              <a:ea typeface="Times New Roman" panose="02020603050405020304" pitchFamily="18" charset="0"/>
              <a:cs typeface="Times New Roman" panose="02020603050405020304" pitchFamily="18" charset="0"/>
            </a:endParaRPr>
          </a:p>
          <a:p>
            <a:endParaRPr lang="en-US" dirty="0">
              <a:ea typeface="Times New Roman" panose="02020603050405020304" pitchFamily="18" charset="0"/>
              <a:cs typeface="Times New Roman" panose="02020603050405020304" pitchFamily="18" charset="0"/>
            </a:endParaRPr>
          </a:p>
          <a:p>
            <a:endParaRPr lang="en-US" dirty="0"/>
          </a:p>
          <a:p>
            <a:endParaRPr lang="en-GB" dirty="0"/>
          </a:p>
        </p:txBody>
      </p:sp>
      <p:grpSp>
        <p:nvGrpSpPr>
          <p:cNvPr id="13" name="Group 12">
            <a:extLst>
              <a:ext uri="{FF2B5EF4-FFF2-40B4-BE49-F238E27FC236}">
                <a16:creationId xmlns:a16="http://schemas.microsoft.com/office/drawing/2014/main" id="{B7264E3A-8EA6-4DB5-9350-DA514183CB12}"/>
              </a:ext>
            </a:extLst>
          </p:cNvPr>
          <p:cNvGrpSpPr/>
          <p:nvPr/>
        </p:nvGrpSpPr>
        <p:grpSpPr>
          <a:xfrm>
            <a:off x="5449454" y="831274"/>
            <a:ext cx="3694546" cy="5370945"/>
            <a:chOff x="2770909" y="461819"/>
            <a:chExt cx="3694546" cy="5370945"/>
          </a:xfrm>
        </p:grpSpPr>
        <p:sp>
          <p:nvSpPr>
            <p:cNvPr id="18" name="Isosceles Triangle 17">
              <a:extLst>
                <a:ext uri="{FF2B5EF4-FFF2-40B4-BE49-F238E27FC236}">
                  <a16:creationId xmlns:a16="http://schemas.microsoft.com/office/drawing/2014/main" id="{6BC35A4B-8423-425F-9B71-602A149BAD58}"/>
                </a:ext>
              </a:extLst>
            </p:cNvPr>
            <p:cNvSpPr/>
            <p:nvPr/>
          </p:nvSpPr>
          <p:spPr>
            <a:xfrm>
              <a:off x="2770909" y="461819"/>
              <a:ext cx="3694546" cy="2459182"/>
            </a:xfrm>
            <a:prstGeom prst="triangle">
              <a:avLst>
                <a:gd name="adj" fmla="val 48678"/>
              </a:avLst>
            </a:prstGeom>
            <a:solidFill>
              <a:srgbClr val="F2E17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descr="Man">
              <a:extLst>
                <a:ext uri="{FF2B5EF4-FFF2-40B4-BE49-F238E27FC236}">
                  <a16:creationId xmlns:a16="http://schemas.microsoft.com/office/drawing/2014/main" id="{84719256-6AEF-4D16-95DD-ABC50A38F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70118" y="3429000"/>
              <a:ext cx="2403764" cy="2403764"/>
            </a:xfrm>
            <a:prstGeom prst="rect">
              <a:avLst/>
            </a:prstGeom>
          </p:spPr>
        </p:pic>
        <p:pic>
          <p:nvPicPr>
            <p:cNvPr id="21" name="Graphic 20" descr="Heart">
              <a:extLst>
                <a:ext uri="{FF2B5EF4-FFF2-40B4-BE49-F238E27FC236}">
                  <a16:creationId xmlns:a16="http://schemas.microsoft.com/office/drawing/2014/main" id="{D1D4A527-F997-455F-B0EC-C73B09940F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01836" y="3987799"/>
              <a:ext cx="540327" cy="540327"/>
            </a:xfrm>
            <a:prstGeom prst="rect">
              <a:avLst/>
            </a:prstGeom>
          </p:spPr>
        </p:pic>
        <p:sp>
          <p:nvSpPr>
            <p:cNvPr id="22" name="Thought Bubble: Cloud 21">
              <a:extLst>
                <a:ext uri="{FF2B5EF4-FFF2-40B4-BE49-F238E27FC236}">
                  <a16:creationId xmlns:a16="http://schemas.microsoft.com/office/drawing/2014/main" id="{EDE85D2C-0C97-4D90-8AD5-A4BD316EA0E4}"/>
                </a:ext>
              </a:extLst>
            </p:cNvPr>
            <p:cNvSpPr/>
            <p:nvPr/>
          </p:nvSpPr>
          <p:spPr>
            <a:xfrm>
              <a:off x="5190835" y="3953163"/>
              <a:ext cx="1256147" cy="932873"/>
            </a:xfrm>
            <a:prstGeom prst="cloudCallout">
              <a:avLst>
                <a:gd name="adj1" fmla="val -91512"/>
                <a:gd name="adj2" fmla="val -19048"/>
              </a:avLst>
            </a:prstGeom>
            <a:solidFill>
              <a:schemeClr val="accent4">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7566A082-4752-48C0-95F1-C19437451913}"/>
                </a:ext>
              </a:extLst>
            </p:cNvPr>
            <p:cNvSpPr txBox="1"/>
            <p:nvPr/>
          </p:nvSpPr>
          <p:spPr>
            <a:xfrm>
              <a:off x="5190836" y="4073236"/>
              <a:ext cx="1219199" cy="646331"/>
            </a:xfrm>
            <a:prstGeom prst="rect">
              <a:avLst/>
            </a:prstGeom>
            <a:noFill/>
          </p:spPr>
          <p:txBody>
            <a:bodyPr wrap="square" rtlCol="0">
              <a:spAutoFit/>
            </a:bodyPr>
            <a:lstStyle/>
            <a:p>
              <a:pPr algn="ctr"/>
              <a:r>
                <a:rPr lang="en-US" dirty="0"/>
                <a:t>Reverence </a:t>
              </a:r>
            </a:p>
            <a:p>
              <a:pPr algn="ctr"/>
              <a:r>
                <a:rPr lang="en-US" dirty="0"/>
                <a:t>for God</a:t>
              </a:r>
              <a:endParaRPr lang="en-GB" dirty="0"/>
            </a:p>
          </p:txBody>
        </p:sp>
        <p:sp>
          <p:nvSpPr>
            <p:cNvPr id="28" name="TextBox 27">
              <a:extLst>
                <a:ext uri="{FF2B5EF4-FFF2-40B4-BE49-F238E27FC236}">
                  <a16:creationId xmlns:a16="http://schemas.microsoft.com/office/drawing/2014/main" id="{0FC622D2-6203-481C-BB52-2AF3E7AD4B11}"/>
                </a:ext>
              </a:extLst>
            </p:cNvPr>
            <p:cNvSpPr txBox="1"/>
            <p:nvPr/>
          </p:nvSpPr>
          <p:spPr>
            <a:xfrm>
              <a:off x="3076128" y="3004342"/>
              <a:ext cx="819456" cy="646331"/>
            </a:xfrm>
            <a:prstGeom prst="rect">
              <a:avLst/>
            </a:prstGeom>
            <a:noFill/>
          </p:spPr>
          <p:txBody>
            <a:bodyPr wrap="none" rtlCol="0">
              <a:spAutoFit/>
            </a:bodyPr>
            <a:lstStyle/>
            <a:p>
              <a:pPr algn="ctr"/>
              <a:r>
                <a:rPr lang="en-US" dirty="0"/>
                <a:t>Love </a:t>
              </a:r>
            </a:p>
            <a:p>
              <a:pPr algn="ctr"/>
              <a:r>
                <a:rPr lang="en-US" dirty="0"/>
                <a:t>of God</a:t>
              </a:r>
              <a:endParaRPr lang="en-GB" dirty="0"/>
            </a:p>
          </p:txBody>
        </p:sp>
        <p:sp>
          <p:nvSpPr>
            <p:cNvPr id="29" name="TextBox 28">
              <a:extLst>
                <a:ext uri="{FF2B5EF4-FFF2-40B4-BE49-F238E27FC236}">
                  <a16:creationId xmlns:a16="http://schemas.microsoft.com/office/drawing/2014/main" id="{B1B26F9F-35E2-4E52-8A93-1F8BE471D0B0}"/>
                </a:ext>
              </a:extLst>
            </p:cNvPr>
            <p:cNvSpPr txBox="1"/>
            <p:nvPr/>
          </p:nvSpPr>
          <p:spPr>
            <a:xfrm>
              <a:off x="5177399" y="3013577"/>
              <a:ext cx="819455" cy="646331"/>
            </a:xfrm>
            <a:prstGeom prst="rect">
              <a:avLst/>
            </a:prstGeom>
            <a:noFill/>
          </p:spPr>
          <p:txBody>
            <a:bodyPr wrap="none" rtlCol="0">
              <a:spAutoFit/>
            </a:bodyPr>
            <a:lstStyle/>
            <a:p>
              <a:pPr algn="ctr"/>
              <a:r>
                <a:rPr lang="en-US" dirty="0"/>
                <a:t>Fear </a:t>
              </a:r>
            </a:p>
            <a:p>
              <a:pPr algn="ctr"/>
              <a:r>
                <a:rPr lang="en-US" dirty="0"/>
                <a:t>of God</a:t>
              </a:r>
              <a:endParaRPr lang="en-GB" dirty="0"/>
            </a:p>
          </p:txBody>
        </p:sp>
        <p:sp>
          <p:nvSpPr>
            <p:cNvPr id="31" name="TextBox 30">
              <a:extLst>
                <a:ext uri="{FF2B5EF4-FFF2-40B4-BE49-F238E27FC236}">
                  <a16:creationId xmlns:a16="http://schemas.microsoft.com/office/drawing/2014/main" id="{2086E532-DC07-4F6E-83B1-254C4C117035}"/>
                </a:ext>
              </a:extLst>
            </p:cNvPr>
            <p:cNvSpPr txBox="1"/>
            <p:nvPr/>
          </p:nvSpPr>
          <p:spPr>
            <a:xfrm>
              <a:off x="3897360" y="1588655"/>
              <a:ext cx="1349280" cy="646331"/>
            </a:xfrm>
            <a:prstGeom prst="rect">
              <a:avLst/>
            </a:prstGeom>
            <a:noFill/>
          </p:spPr>
          <p:txBody>
            <a:bodyPr wrap="square" rtlCol="0">
              <a:spAutoFit/>
            </a:bodyPr>
            <a:lstStyle/>
            <a:p>
              <a:pPr algn="ctr"/>
              <a:r>
                <a:rPr lang="en-US" sz="3600" b="1" dirty="0"/>
                <a:t>God</a:t>
              </a:r>
              <a:endParaRPr lang="en-GB" b="1" dirty="0"/>
            </a:p>
          </p:txBody>
        </p:sp>
        <p:pic>
          <p:nvPicPr>
            <p:cNvPr id="32" name="Graphic 31" descr="Line Arrow: Counterclockwise curve">
              <a:extLst>
                <a:ext uri="{FF2B5EF4-FFF2-40B4-BE49-F238E27FC236}">
                  <a16:creationId xmlns:a16="http://schemas.microsoft.com/office/drawing/2014/main" id="{9F7B3985-9E98-4D76-844B-4AD149021D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3685309" y="2888670"/>
              <a:ext cx="960582" cy="750455"/>
            </a:xfrm>
            <a:prstGeom prst="rect">
              <a:avLst/>
            </a:prstGeom>
          </p:spPr>
        </p:pic>
        <p:sp>
          <p:nvSpPr>
            <p:cNvPr id="33" name="Thought Bubble: Cloud 32">
              <a:extLst>
                <a:ext uri="{FF2B5EF4-FFF2-40B4-BE49-F238E27FC236}">
                  <a16:creationId xmlns:a16="http://schemas.microsoft.com/office/drawing/2014/main" id="{5FF6A808-CCD3-4C3D-9050-1DE908E28A7D}"/>
                </a:ext>
              </a:extLst>
            </p:cNvPr>
            <p:cNvSpPr/>
            <p:nvPr/>
          </p:nvSpPr>
          <p:spPr>
            <a:xfrm>
              <a:off x="2835564" y="3992418"/>
              <a:ext cx="1182254" cy="865909"/>
            </a:xfrm>
            <a:prstGeom prst="cloudCallout">
              <a:avLst>
                <a:gd name="adj1" fmla="val 82190"/>
                <a:gd name="adj2" fmla="val -21153"/>
              </a:avLst>
            </a:prstGeom>
            <a:solidFill>
              <a:schemeClr val="accent4">
                <a:lumMod val="20000"/>
                <a:lumOff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DBD66825-E1B1-4FA4-9475-E3C5F2C8F743}"/>
                </a:ext>
              </a:extLst>
            </p:cNvPr>
            <p:cNvSpPr txBox="1"/>
            <p:nvPr/>
          </p:nvSpPr>
          <p:spPr>
            <a:xfrm>
              <a:off x="2997197" y="4087092"/>
              <a:ext cx="845130" cy="669636"/>
            </a:xfrm>
            <a:prstGeom prst="rect">
              <a:avLst/>
            </a:prstGeom>
            <a:noFill/>
          </p:spPr>
          <p:txBody>
            <a:bodyPr wrap="square" rtlCol="0">
              <a:spAutoFit/>
            </a:bodyPr>
            <a:lstStyle/>
            <a:p>
              <a:pPr algn="ctr"/>
              <a:r>
                <a:rPr lang="en-US" dirty="0"/>
                <a:t>Joy </a:t>
              </a:r>
            </a:p>
            <a:p>
              <a:pPr algn="ctr"/>
              <a:r>
                <a:rPr lang="en-US" dirty="0"/>
                <a:t>in God</a:t>
              </a:r>
              <a:endParaRPr lang="en-GB" dirty="0"/>
            </a:p>
          </p:txBody>
        </p:sp>
        <p:pic>
          <p:nvPicPr>
            <p:cNvPr id="35" name="Graphic 34" descr="Line Arrow: Counterclockwise curve">
              <a:extLst>
                <a:ext uri="{FF2B5EF4-FFF2-40B4-BE49-F238E27FC236}">
                  <a16:creationId xmlns:a16="http://schemas.microsoft.com/office/drawing/2014/main" id="{4532A0DB-4073-458B-9326-4CF2782BB3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flipH="1">
              <a:off x="4488872" y="2884052"/>
              <a:ext cx="960582" cy="750455"/>
            </a:xfrm>
            <a:prstGeom prst="rect">
              <a:avLst/>
            </a:prstGeom>
          </p:spPr>
        </p:pic>
      </p:grpSp>
    </p:spTree>
    <p:extLst>
      <p:ext uri="{BB962C8B-B14F-4D97-AF65-F5344CB8AC3E}">
        <p14:creationId xmlns:p14="http://schemas.microsoft.com/office/powerpoint/2010/main" val="277118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 calcmode="lin" valueType="num">
                                      <p:cBhvr additive="base">
                                        <p:cTn id="3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2">
                                            <p:txEl>
                                              <p:pRg st="6" end="6"/>
                                            </p:txEl>
                                          </p:spTgt>
                                        </p:tgtEl>
                                        <p:attrNameLst>
                                          <p:attrName>style.visibility</p:attrName>
                                        </p:attrNameLst>
                                      </p:cBhvr>
                                      <p:to>
                                        <p:strVal val="visible"/>
                                      </p:to>
                                    </p:set>
                                    <p:anim calcmode="lin" valueType="num">
                                      <p:cBhvr additive="base">
                                        <p:cTn id="46"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2">
                                            <p:txEl>
                                              <p:pRg st="7" end="7"/>
                                            </p:txEl>
                                          </p:spTgt>
                                        </p:tgtEl>
                                        <p:attrNameLst>
                                          <p:attrName>style.visibility</p:attrName>
                                        </p:attrNameLst>
                                      </p:cBhvr>
                                      <p:to>
                                        <p:strVal val="visible"/>
                                      </p:to>
                                    </p:set>
                                    <p:anim calcmode="lin" valueType="num">
                                      <p:cBhvr additive="base">
                                        <p:cTn id="52"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2">
                                            <p:txEl>
                                              <p:pRg st="8" end="8"/>
                                            </p:txEl>
                                          </p:spTgt>
                                        </p:tgtEl>
                                        <p:attrNameLst>
                                          <p:attrName>style.visibility</p:attrName>
                                        </p:attrNameLst>
                                      </p:cBhvr>
                                      <p:to>
                                        <p:strVal val="visible"/>
                                      </p:to>
                                    </p:set>
                                    <p:anim calcmode="lin" valueType="num">
                                      <p:cBhvr additive="base">
                                        <p:cTn id="58"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Family with boy">
            <a:extLst>
              <a:ext uri="{FF2B5EF4-FFF2-40B4-BE49-F238E27FC236}">
                <a16:creationId xmlns:a16="http://schemas.microsoft.com/office/drawing/2014/main" id="{9752570E-1EEA-4B6F-A9EE-D8A910EC00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533900" y="2258008"/>
            <a:ext cx="4617585" cy="4158096"/>
          </a:xfrm>
          <a:prstGeom prst="rect">
            <a:avLst/>
          </a:prstGeom>
        </p:spPr>
      </p:pic>
      <p:sp>
        <p:nvSpPr>
          <p:cNvPr id="2" name="Title 10">
            <a:extLst>
              <a:ext uri="{FF2B5EF4-FFF2-40B4-BE49-F238E27FC236}">
                <a16:creationId xmlns:a16="http://schemas.microsoft.com/office/drawing/2014/main" id="{AFEC3D5C-A620-4185-85C8-F385FEA63F40}"/>
              </a:ext>
            </a:extLst>
          </p:cNvPr>
          <p:cNvSpPr txBox="1">
            <a:spLocks/>
          </p:cNvSpPr>
          <p:nvPr/>
        </p:nvSpPr>
        <p:spPr>
          <a:xfrm>
            <a:off x="-91065" y="167554"/>
            <a:ext cx="5078702" cy="1058862"/>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dirty="0"/>
              <a:t>3.  </a:t>
            </a:r>
            <a:r>
              <a:rPr lang="en-US" i="1" dirty="0"/>
              <a:t>Teaching</a:t>
            </a:r>
            <a:r>
              <a:rPr lang="en-US" dirty="0"/>
              <a:t> Reverence and Joy in worship</a:t>
            </a:r>
            <a:endParaRPr lang="en-GB" dirty="0"/>
          </a:p>
        </p:txBody>
      </p:sp>
      <p:sp>
        <p:nvSpPr>
          <p:cNvPr id="3" name="Content Placeholder 11">
            <a:extLst>
              <a:ext uri="{FF2B5EF4-FFF2-40B4-BE49-F238E27FC236}">
                <a16:creationId xmlns:a16="http://schemas.microsoft.com/office/drawing/2014/main" id="{1BD69199-F15C-47C4-83C2-821C76953F2D}"/>
              </a:ext>
            </a:extLst>
          </p:cNvPr>
          <p:cNvSpPr txBox="1">
            <a:spLocks/>
          </p:cNvSpPr>
          <p:nvPr/>
        </p:nvSpPr>
        <p:spPr>
          <a:xfrm>
            <a:off x="166255" y="1219200"/>
            <a:ext cx="4462319" cy="5061528"/>
          </a:xfrm>
          <a:prstGeom prst="rect">
            <a:avLst/>
          </a:prstGeom>
        </p:spPr>
        <p:txBody>
          <a:bodyPr vert="horz" lIns="91440" tIns="45720" rIns="91440" bIns="45720" rtlCol="0">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100000"/>
              </a:lnSpc>
            </a:pPr>
            <a:r>
              <a:rPr lang="en-US" dirty="0">
                <a:solidFill>
                  <a:srgbClr val="C00000"/>
                </a:solidFill>
                <a:ea typeface="Times New Roman" panose="02020603050405020304" pitchFamily="18" charset="0"/>
                <a:cs typeface="Times New Roman" panose="02020603050405020304" pitchFamily="18" charset="0"/>
              </a:rPr>
              <a:t>Prov.22:6: “Train up a child in the way he should go...”</a:t>
            </a:r>
          </a:p>
          <a:p>
            <a:pPr>
              <a:lnSpc>
                <a:spcPct val="100000"/>
              </a:lnSpc>
            </a:pPr>
            <a:r>
              <a:rPr lang="en-US" dirty="0">
                <a:solidFill>
                  <a:srgbClr val="C00000"/>
                </a:solidFill>
                <a:ea typeface="Times New Roman" panose="02020603050405020304" pitchFamily="18" charset="0"/>
                <a:cs typeface="Times New Roman" panose="02020603050405020304" pitchFamily="18" charset="0"/>
              </a:rPr>
              <a:t>Gen.18:19: “</a:t>
            </a:r>
            <a:r>
              <a:rPr lang="en-US" i="1" dirty="0">
                <a:solidFill>
                  <a:srgbClr val="C00000"/>
                </a:solidFill>
              </a:rPr>
              <a:t>For I have chosen [Abraham], that he may command his children and his household after him to keep the way of the LORD by doing righteousness and justice</a:t>
            </a:r>
            <a:r>
              <a:rPr lang="en-US" dirty="0">
                <a:solidFill>
                  <a:srgbClr val="C00000"/>
                </a:solidFill>
              </a:rPr>
              <a:t>.”</a:t>
            </a:r>
          </a:p>
          <a:p>
            <a:pPr>
              <a:lnSpc>
                <a:spcPct val="100000"/>
              </a:lnSpc>
            </a:pPr>
            <a:r>
              <a:rPr lang="en-US" i="1" dirty="0"/>
              <a:t>Qualified</a:t>
            </a:r>
            <a:r>
              <a:rPr lang="en-US" dirty="0"/>
              <a:t> teachers of reverence and joy?</a:t>
            </a:r>
          </a:p>
          <a:p>
            <a:pPr>
              <a:lnSpc>
                <a:spcPct val="100000"/>
              </a:lnSpc>
            </a:pPr>
            <a:r>
              <a:rPr lang="en-US" dirty="0"/>
              <a:t>Do we grasp the Gospel basics that produce these graces in our own lives?</a:t>
            </a:r>
          </a:p>
          <a:p>
            <a:pPr>
              <a:lnSpc>
                <a:spcPct val="100000"/>
              </a:lnSpc>
            </a:pPr>
            <a:endParaRPr lang="en-US" dirty="0">
              <a:ea typeface="Times New Roman" panose="02020603050405020304" pitchFamily="18" charset="0"/>
              <a:cs typeface="Times New Roman" panose="02020603050405020304" pitchFamily="18" charset="0"/>
            </a:endParaRPr>
          </a:p>
          <a:p>
            <a:endParaRPr lang="en-US" b="1" i="1" dirty="0">
              <a:ea typeface="Times New Roman" panose="02020603050405020304" pitchFamily="18" charset="0"/>
              <a:cs typeface="Times New Roman" panose="02020603050405020304" pitchFamily="18" charset="0"/>
            </a:endParaRPr>
          </a:p>
          <a:p>
            <a:endParaRPr lang="en-US" dirty="0">
              <a:ea typeface="Times New Roman" panose="02020603050405020304" pitchFamily="18" charset="0"/>
              <a:cs typeface="Times New Roman" panose="02020603050405020304" pitchFamily="18" charset="0"/>
            </a:endParaRPr>
          </a:p>
          <a:p>
            <a:endParaRPr lang="en-US" dirty="0"/>
          </a:p>
          <a:p>
            <a:endParaRPr lang="en-GB" dirty="0"/>
          </a:p>
        </p:txBody>
      </p:sp>
      <p:pic>
        <p:nvPicPr>
          <p:cNvPr id="10" name="Picture 9">
            <a:extLst>
              <a:ext uri="{FF2B5EF4-FFF2-40B4-BE49-F238E27FC236}">
                <a16:creationId xmlns:a16="http://schemas.microsoft.com/office/drawing/2014/main" id="{D4B33A29-BF56-4D31-A9CA-EDA4F72802F1}"/>
              </a:ext>
            </a:extLst>
          </p:cNvPr>
          <p:cNvPicPr>
            <a:picLocks noChangeAspect="1"/>
          </p:cNvPicPr>
          <p:nvPr/>
        </p:nvPicPr>
        <p:blipFill rotWithShape="1">
          <a:blip r:embed="rId4">
            <a:extLst>
              <a:ext uri="{28A0092B-C50C-407E-A947-70E740481C1C}">
                <a14:useLocalDpi xmlns:a14="http://schemas.microsoft.com/office/drawing/2010/main" val="0"/>
              </a:ext>
            </a:extLst>
          </a:blip>
          <a:srcRect t="18385" r="2062" b="17698"/>
          <a:stretch/>
        </p:blipFill>
        <p:spPr>
          <a:xfrm>
            <a:off x="5089239" y="240148"/>
            <a:ext cx="3731489" cy="20412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Content Placeholder 11">
            <a:extLst>
              <a:ext uri="{FF2B5EF4-FFF2-40B4-BE49-F238E27FC236}">
                <a16:creationId xmlns:a16="http://schemas.microsoft.com/office/drawing/2014/main" id="{9CC8247C-94D3-4757-8DBA-DD2F9FE38F16}"/>
              </a:ext>
            </a:extLst>
          </p:cNvPr>
          <p:cNvSpPr txBox="1">
            <a:spLocks/>
          </p:cNvSpPr>
          <p:nvPr/>
        </p:nvSpPr>
        <p:spPr>
          <a:xfrm>
            <a:off x="4936835" y="2447636"/>
            <a:ext cx="4207165" cy="3625274"/>
          </a:xfrm>
          <a:prstGeom prst="rect">
            <a:avLst/>
          </a:prstGeom>
        </p:spPr>
        <p:txBody>
          <a:bodyPr vert="horz" lIns="91440" tIns="45720" rIns="91440" bIns="45720" rtlCol="0">
            <a:normAutofit fontScale="92500" lnSpcReduction="2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b="1" i="1" dirty="0"/>
              <a:t>How do you relate to God?</a:t>
            </a:r>
          </a:p>
          <a:p>
            <a:r>
              <a:rPr lang="en-US" dirty="0"/>
              <a:t>Accepted by religious performance or covenant relationship?</a:t>
            </a:r>
          </a:p>
          <a:p>
            <a:r>
              <a:rPr lang="en-US" dirty="0"/>
              <a:t>Does God love you </a:t>
            </a:r>
            <a:r>
              <a:rPr lang="en-US" i="1" dirty="0"/>
              <a:t>less</a:t>
            </a:r>
            <a:r>
              <a:rPr lang="en-US" dirty="0"/>
              <a:t> because you missed your QT?</a:t>
            </a:r>
            <a:r>
              <a:rPr lang="en-GB" dirty="0"/>
              <a:t>  Does he love you </a:t>
            </a:r>
            <a:r>
              <a:rPr lang="en-GB" i="1" dirty="0"/>
              <a:t>more</a:t>
            </a:r>
            <a:r>
              <a:rPr lang="en-GB" dirty="0"/>
              <a:t> because you </a:t>
            </a:r>
            <a:r>
              <a:rPr lang="en-GB" i="1" dirty="0"/>
              <a:t>did</a:t>
            </a:r>
            <a:r>
              <a:rPr lang="en-GB" dirty="0"/>
              <a:t> do it?</a:t>
            </a:r>
          </a:p>
          <a:p>
            <a:r>
              <a:rPr lang="en-US" dirty="0"/>
              <a:t>I</a:t>
            </a:r>
            <a:r>
              <a:rPr lang="en-GB" dirty="0"/>
              <a:t>s God angry Judge or loving Father?</a:t>
            </a:r>
          </a:p>
          <a:p>
            <a:r>
              <a:rPr lang="en-US" dirty="0"/>
              <a:t>Do you </a:t>
            </a:r>
            <a:r>
              <a:rPr lang="en-US" i="1" dirty="0"/>
              <a:t>love</a:t>
            </a:r>
            <a:r>
              <a:rPr lang="en-US" dirty="0"/>
              <a:t> Jesus Christ?</a:t>
            </a:r>
          </a:p>
          <a:p>
            <a:r>
              <a:rPr lang="en-US" b="1" i="1" dirty="0"/>
              <a:t>What is the ‘culture’ of your classroom?</a:t>
            </a:r>
          </a:p>
        </p:txBody>
      </p:sp>
      <p:pic>
        <p:nvPicPr>
          <p:cNvPr id="12" name="Picture 11">
            <a:extLst>
              <a:ext uri="{FF2B5EF4-FFF2-40B4-BE49-F238E27FC236}">
                <a16:creationId xmlns:a16="http://schemas.microsoft.com/office/drawing/2014/main" id="{E0D11D3F-2881-4700-B361-F28CEB79B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5008418"/>
            <a:ext cx="2900218" cy="15447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5739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 calcmode="lin" valueType="num">
                                      <p:cBhvr additive="base">
                                        <p:cTn id="3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 calcmode="lin" valueType="num">
                                      <p:cBhvr additive="base">
                                        <p:cTn id="3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 calcmode="lin" valueType="num">
                                      <p:cBhvr additive="base">
                                        <p:cTn id="4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 calcmode="lin" valueType="num">
                                      <p:cBhvr additive="base">
                                        <p:cTn id="4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xEl>
                                              <p:pRg st="4" end="4"/>
                                            </p:txEl>
                                          </p:spTgt>
                                        </p:tgtEl>
                                        <p:attrNameLst>
                                          <p:attrName>style.visibility</p:attrName>
                                        </p:attrNameLst>
                                      </p:cBhvr>
                                      <p:to>
                                        <p:strVal val="visible"/>
                                      </p:to>
                                    </p:set>
                                    <p:anim calcmode="lin" valueType="num">
                                      <p:cBhvr additive="base">
                                        <p:cTn id="5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
                                            <p:txEl>
                                              <p:pRg st="5" end="5"/>
                                            </p:txEl>
                                          </p:spTgt>
                                        </p:tgtEl>
                                        <p:attrNameLst>
                                          <p:attrName>style.visibility</p:attrName>
                                        </p:attrNameLst>
                                      </p:cBhvr>
                                      <p:to>
                                        <p:strVal val="visible"/>
                                      </p:to>
                                    </p:set>
                                    <p:anim calcmode="lin" valueType="num">
                                      <p:cBhvr additive="base">
                                        <p:cTn id="6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Family with boy">
            <a:extLst>
              <a:ext uri="{FF2B5EF4-FFF2-40B4-BE49-F238E27FC236}">
                <a16:creationId xmlns:a16="http://schemas.microsoft.com/office/drawing/2014/main" id="{B3092F65-8DAD-4D28-B68D-D2D2A8189B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29048" y="2267841"/>
            <a:ext cx="4617585" cy="4158096"/>
          </a:xfrm>
          <a:prstGeom prst="rect">
            <a:avLst/>
          </a:prstGeom>
        </p:spPr>
      </p:pic>
      <p:sp>
        <p:nvSpPr>
          <p:cNvPr id="2" name="Rectangle 1">
            <a:extLst>
              <a:ext uri="{FF2B5EF4-FFF2-40B4-BE49-F238E27FC236}">
                <a16:creationId xmlns:a16="http://schemas.microsoft.com/office/drawing/2014/main" id="{1A2D6E01-5CFD-4CD7-A47A-0700941C30BD}"/>
              </a:ext>
            </a:extLst>
          </p:cNvPr>
          <p:cNvSpPr/>
          <p:nvPr/>
        </p:nvSpPr>
        <p:spPr>
          <a:xfrm>
            <a:off x="25810" y="0"/>
            <a:ext cx="4703506" cy="6186309"/>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accent6">
                    <a:lumMod val="75000"/>
                  </a:schemeClr>
                </a:solidFill>
                <a:ea typeface="Times New Roman" panose="02020603050405020304" pitchFamily="18" charset="0"/>
                <a:cs typeface="Times New Roman" panose="02020603050405020304" pitchFamily="18" charset="0"/>
              </a:rPr>
              <a:t>‘The spirit of Gospel obedience is filial, as contrasted to the spirit that is legal and slavish.  It springs from the principle of love, under the constant fascination of all that is beautiful and glorious in the holiness of God ... The homage of a loyal service is rendered, which is never intimidated by fear, nor prompted by mercenary advantage.  </a:t>
            </a:r>
            <a:r>
              <a:rPr lang="en-US" sz="2000" u="sng" dirty="0">
                <a:solidFill>
                  <a:schemeClr val="accent6">
                    <a:lumMod val="75000"/>
                  </a:schemeClr>
                </a:solidFill>
                <a:ea typeface="Times New Roman" panose="02020603050405020304" pitchFamily="18" charset="0"/>
                <a:cs typeface="Times New Roman" panose="02020603050405020304" pitchFamily="18" charset="0"/>
              </a:rPr>
              <a:t>It is the free commerce of a dutiful and loving child, who rests upon the parental bosom, and finds its joy in the parental smile</a:t>
            </a:r>
            <a:r>
              <a:rPr lang="en-US" sz="2000" dirty="0">
                <a:solidFill>
                  <a:schemeClr val="accent6">
                    <a:lumMod val="75000"/>
                  </a:schemeClr>
                </a:solidFill>
                <a:ea typeface="Times New Roman" panose="02020603050405020304" pitchFamily="18" charset="0"/>
                <a:cs typeface="Times New Roman" panose="02020603050405020304" pitchFamily="18" charset="0"/>
              </a:rPr>
              <a:t>.’ (Palmer)</a:t>
            </a:r>
          </a:p>
          <a:p>
            <a:pPr marL="285750" indent="-285750">
              <a:buFont typeface="Arial" panose="020B0604020202020204" pitchFamily="34" charset="0"/>
              <a:buChar char="•"/>
            </a:pPr>
            <a:endParaRPr lang="en-US" dirty="0">
              <a:solidFill>
                <a:schemeClr val="accent6">
                  <a:lumMod val="75000"/>
                </a:schemeClr>
              </a:solidFill>
              <a:cs typeface="Times New Roman" panose="02020603050405020304" pitchFamily="18" charset="0"/>
            </a:endParaRPr>
          </a:p>
          <a:p>
            <a:pPr marL="285750" indent="-285750">
              <a:buFont typeface="Arial" panose="020B0604020202020204" pitchFamily="34" charset="0"/>
              <a:buChar char="•"/>
            </a:pPr>
            <a:r>
              <a:rPr lang="en-US" dirty="0">
                <a:solidFill>
                  <a:srgbClr val="C00000"/>
                </a:solidFill>
              </a:rPr>
              <a:t>“</a:t>
            </a:r>
            <a:r>
              <a:rPr lang="en-US" i="1" dirty="0">
                <a:solidFill>
                  <a:srgbClr val="C00000"/>
                </a:solidFill>
              </a:rPr>
              <a:t>But with you there is </a:t>
            </a:r>
            <a:r>
              <a:rPr lang="en-US" i="1" u="sng" dirty="0">
                <a:solidFill>
                  <a:srgbClr val="C00000"/>
                </a:solidFill>
              </a:rPr>
              <a:t>forgiveness</a:t>
            </a:r>
            <a:r>
              <a:rPr lang="en-US" i="1" dirty="0">
                <a:solidFill>
                  <a:srgbClr val="C00000"/>
                </a:solidFill>
              </a:rPr>
              <a:t>, </a:t>
            </a:r>
            <a:r>
              <a:rPr lang="en-US" i="1" u="sng" dirty="0">
                <a:solidFill>
                  <a:srgbClr val="C00000"/>
                </a:solidFill>
              </a:rPr>
              <a:t>that you may be feared</a:t>
            </a:r>
            <a:r>
              <a:rPr lang="en-US" dirty="0">
                <a:solidFill>
                  <a:srgbClr val="C00000"/>
                </a:solidFill>
              </a:rPr>
              <a:t>” (</a:t>
            </a:r>
            <a:r>
              <a:rPr lang="en-US" b="1" dirty="0">
                <a:solidFill>
                  <a:srgbClr val="C00000"/>
                </a:solidFill>
              </a:rPr>
              <a:t>Ps.130:4</a:t>
            </a:r>
            <a:r>
              <a:rPr lang="en-US" dirty="0">
                <a:solidFill>
                  <a:srgbClr val="C00000"/>
                </a:solidFill>
              </a:rPr>
              <a:t>)</a:t>
            </a:r>
          </a:p>
          <a:p>
            <a:pPr marL="285750" indent="-285750">
              <a:buFont typeface="Arial" panose="020B0604020202020204" pitchFamily="34" charset="0"/>
              <a:buChar char="•"/>
            </a:pPr>
            <a:endParaRPr lang="en-US" dirty="0">
              <a:solidFill>
                <a:srgbClr val="C00000"/>
              </a:solidFill>
            </a:endParaRPr>
          </a:p>
          <a:p>
            <a:pPr marL="285750" indent="-285750">
              <a:buFont typeface="Arial" panose="020B0604020202020204" pitchFamily="34" charset="0"/>
              <a:buChar char="•"/>
            </a:pPr>
            <a:r>
              <a:rPr lang="en-US" b="1" dirty="0"/>
              <a:t>Covenant of Works:  </a:t>
            </a:r>
            <a:r>
              <a:rPr lang="en-US" dirty="0"/>
              <a:t>‘</a:t>
            </a:r>
            <a:r>
              <a:rPr lang="en-US" i="1" dirty="0"/>
              <a:t>Do this and live</a:t>
            </a:r>
            <a:r>
              <a:rPr lang="en-US" dirty="0"/>
              <a:t>!’</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b="1" dirty="0"/>
              <a:t>Covenant of Grace: </a:t>
            </a:r>
            <a:r>
              <a:rPr lang="en-US" dirty="0"/>
              <a:t>‘</a:t>
            </a:r>
            <a:r>
              <a:rPr lang="en-US" i="1" dirty="0"/>
              <a:t>Live! ...and now do this</a:t>
            </a:r>
            <a:r>
              <a:rPr lang="en-US" dirty="0"/>
              <a:t>!’</a:t>
            </a:r>
          </a:p>
          <a:p>
            <a:pPr marL="285750" indent="-285750">
              <a:buFont typeface="Arial" panose="020B0604020202020204" pitchFamily="34" charset="0"/>
              <a:buChar char="•"/>
            </a:pPr>
            <a:endParaRPr lang="en-US" dirty="0">
              <a:solidFill>
                <a:srgbClr val="C00000"/>
              </a:solidFill>
            </a:endParaRPr>
          </a:p>
        </p:txBody>
      </p:sp>
      <p:pic>
        <p:nvPicPr>
          <p:cNvPr id="3" name="Picture 13" descr="C:\Users\David Whitla\Pictures\Pictures\TFY Album\TFY 2012\DSC01231.JPG">
            <a:extLst>
              <a:ext uri="{FF2B5EF4-FFF2-40B4-BE49-F238E27FC236}">
                <a16:creationId xmlns:a16="http://schemas.microsoft.com/office/drawing/2014/main" id="{B6E29356-3730-4CCB-BFED-C903669032C1}"/>
              </a:ext>
            </a:extLst>
          </p:cNvPr>
          <p:cNvPicPr>
            <a:picLocks noChangeAspect="1" noChangeArrowheads="1"/>
          </p:cNvPicPr>
          <p:nvPr/>
        </p:nvPicPr>
        <p:blipFill rotWithShape="1">
          <a:blip r:embed="rId4" cstate="print"/>
          <a:srcRect l="-1471" t="14678" r="1471" b="14734"/>
          <a:stretch/>
        </p:blipFill>
        <p:spPr bwMode="auto">
          <a:xfrm>
            <a:off x="5053781" y="3549446"/>
            <a:ext cx="2005782" cy="20451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2DE10C73-538D-4A62-9523-69BF710FCA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3947" y="216310"/>
            <a:ext cx="3746091" cy="30824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a:extLst>
              <a:ext uri="{FF2B5EF4-FFF2-40B4-BE49-F238E27FC236}">
                <a16:creationId xmlns:a16="http://schemas.microsoft.com/office/drawing/2014/main" id="{E1F596BF-39AF-400D-A506-1DBAE267EE8A}"/>
              </a:ext>
            </a:extLst>
          </p:cNvPr>
          <p:cNvPicPr>
            <a:picLocks noChangeAspect="1"/>
          </p:cNvPicPr>
          <p:nvPr/>
        </p:nvPicPr>
        <p:blipFill rotWithShape="1">
          <a:blip r:embed="rId6">
            <a:extLst>
              <a:ext uri="{28A0092B-C50C-407E-A947-70E740481C1C}">
                <a14:useLocalDpi xmlns:a14="http://schemas.microsoft.com/office/drawing/2010/main" val="0"/>
              </a:ext>
            </a:extLst>
          </a:blip>
          <a:srcRect l="38789" r="38158"/>
          <a:stretch/>
        </p:blipFill>
        <p:spPr>
          <a:xfrm>
            <a:off x="7315199" y="3569109"/>
            <a:ext cx="1622324" cy="20451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2786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AFEC3D5C-A620-4185-85C8-F385FEA63F40}"/>
              </a:ext>
            </a:extLst>
          </p:cNvPr>
          <p:cNvSpPr txBox="1">
            <a:spLocks/>
          </p:cNvSpPr>
          <p:nvPr/>
        </p:nvSpPr>
        <p:spPr>
          <a:xfrm>
            <a:off x="-91065" y="167554"/>
            <a:ext cx="5078702" cy="1058862"/>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dirty="0"/>
              <a:t>4.  </a:t>
            </a:r>
            <a:r>
              <a:rPr lang="en-US" i="1" dirty="0"/>
              <a:t>modelling</a:t>
            </a:r>
            <a:r>
              <a:rPr lang="en-US" dirty="0"/>
              <a:t> Reverence and Joy in worship</a:t>
            </a:r>
            <a:endParaRPr lang="en-GB" dirty="0"/>
          </a:p>
        </p:txBody>
      </p:sp>
      <p:sp>
        <p:nvSpPr>
          <p:cNvPr id="3" name="Content Placeholder 11">
            <a:extLst>
              <a:ext uri="{FF2B5EF4-FFF2-40B4-BE49-F238E27FC236}">
                <a16:creationId xmlns:a16="http://schemas.microsoft.com/office/drawing/2014/main" id="{1BD69199-F15C-47C4-83C2-821C76953F2D}"/>
              </a:ext>
            </a:extLst>
          </p:cNvPr>
          <p:cNvSpPr txBox="1">
            <a:spLocks/>
          </p:cNvSpPr>
          <p:nvPr/>
        </p:nvSpPr>
        <p:spPr>
          <a:xfrm>
            <a:off x="78658" y="1101212"/>
            <a:ext cx="6076336" cy="5073445"/>
          </a:xfrm>
          <a:prstGeom prst="rect">
            <a:avLst/>
          </a:prstGeom>
        </p:spPr>
        <p:txBody>
          <a:bodyPr vert="horz" lIns="91440" tIns="45720" rIns="91440" bIns="45720" rtlCol="0">
            <a:normAutofit fontScale="85000" lnSpcReduction="1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100000"/>
              </a:lnSpc>
            </a:pPr>
            <a:r>
              <a:rPr lang="en-US" b="1" dirty="0">
                <a:ea typeface="Times New Roman" panose="02020603050405020304" pitchFamily="18" charset="0"/>
                <a:cs typeface="Times New Roman" panose="02020603050405020304" pitchFamily="18" charset="0"/>
              </a:rPr>
              <a:t>Setting an Example</a:t>
            </a:r>
            <a:r>
              <a:rPr lang="en-US" dirty="0">
                <a:ea typeface="Times New Roman" panose="02020603050405020304" pitchFamily="18" charset="0"/>
                <a:cs typeface="Times New Roman" panose="02020603050405020304" pitchFamily="18" charset="0"/>
              </a:rPr>
              <a:t>: </a:t>
            </a:r>
            <a:r>
              <a:rPr lang="en-US" i="1" dirty="0">
                <a:ea typeface="Times New Roman" panose="02020603050405020304" pitchFamily="18" charset="0"/>
                <a:cs typeface="Times New Roman" panose="02020603050405020304" pitchFamily="18" charset="0"/>
              </a:rPr>
              <a:t>be reverent and joyful!</a:t>
            </a:r>
          </a:p>
          <a:p>
            <a:pPr>
              <a:lnSpc>
                <a:spcPct val="100000"/>
              </a:lnSpc>
            </a:pPr>
            <a:r>
              <a:rPr lang="en-US" b="1" i="1" dirty="0">
                <a:ea typeface="Times New Roman" panose="02020603050405020304" pitchFamily="18" charset="0"/>
                <a:cs typeface="Times New Roman" panose="02020603050405020304" pitchFamily="18" charset="0"/>
              </a:rPr>
              <a:t>Being</a:t>
            </a:r>
            <a:r>
              <a:rPr lang="en-US" b="1" dirty="0">
                <a:ea typeface="Times New Roman" panose="02020603050405020304" pitchFamily="18" charset="0"/>
                <a:cs typeface="Times New Roman" panose="02020603050405020304" pitchFamily="18" charset="0"/>
              </a:rPr>
              <a:t> the example</a:t>
            </a:r>
            <a:r>
              <a:rPr lang="en-US" dirty="0">
                <a:ea typeface="Times New Roman" panose="02020603050405020304" pitchFamily="18" charset="0"/>
                <a:cs typeface="Times New Roman" panose="02020603050405020304" pitchFamily="18" charset="0"/>
              </a:rPr>
              <a:t>: </a:t>
            </a:r>
            <a:r>
              <a:rPr lang="en-US" i="1" dirty="0">
                <a:ea typeface="Times New Roman" panose="02020603050405020304" pitchFamily="18" charset="0"/>
                <a:cs typeface="Times New Roman" panose="02020603050405020304" pitchFamily="18" charset="0"/>
              </a:rPr>
              <a:t>God’s great Gospel analogy</a:t>
            </a:r>
          </a:p>
          <a:p>
            <a:pPr>
              <a:lnSpc>
                <a:spcPct val="100000"/>
              </a:lnSpc>
            </a:pPr>
            <a:r>
              <a:rPr lang="en-US" b="1" dirty="0">
                <a:solidFill>
                  <a:srgbClr val="C00000"/>
                </a:solidFill>
              </a:rPr>
              <a:t>Eph.3:14-15</a:t>
            </a:r>
            <a:r>
              <a:rPr lang="en-US" dirty="0">
                <a:solidFill>
                  <a:srgbClr val="C00000"/>
                </a:solidFill>
              </a:rPr>
              <a:t>: “</a:t>
            </a:r>
            <a:r>
              <a:rPr lang="en-US" i="1" dirty="0">
                <a:solidFill>
                  <a:srgbClr val="C00000"/>
                </a:solidFill>
              </a:rPr>
              <a:t>For this reason I bow my knees before the Father, </a:t>
            </a:r>
            <a:r>
              <a:rPr lang="en-US" i="1" u="sng" dirty="0">
                <a:solidFill>
                  <a:srgbClr val="C00000"/>
                </a:solidFill>
              </a:rPr>
              <a:t>from whom every family in heaven and on earth is named”.</a:t>
            </a:r>
          </a:p>
          <a:p>
            <a:r>
              <a:rPr lang="en-US" b="1" dirty="0">
                <a:solidFill>
                  <a:srgbClr val="C00000"/>
                </a:solidFill>
              </a:rPr>
              <a:t>Jer.3:19</a:t>
            </a:r>
            <a:r>
              <a:rPr lang="en-US" dirty="0">
                <a:solidFill>
                  <a:srgbClr val="C00000"/>
                </a:solidFill>
              </a:rPr>
              <a:t>: ‘</a:t>
            </a:r>
            <a:r>
              <a:rPr lang="en-US" i="1" dirty="0">
                <a:solidFill>
                  <a:srgbClr val="C00000"/>
                </a:solidFill>
              </a:rPr>
              <a:t>And I said: </a:t>
            </a:r>
            <a:r>
              <a:rPr lang="en-US" i="1" u="sng" dirty="0">
                <a:solidFill>
                  <a:srgbClr val="C00000"/>
                </a:solidFill>
              </a:rPr>
              <a:t>'You shall call Me, “My Father,</a:t>
            </a:r>
            <a:r>
              <a:rPr lang="en-US" i="1" dirty="0">
                <a:solidFill>
                  <a:srgbClr val="C00000"/>
                </a:solidFill>
              </a:rPr>
              <a:t>” And not turn away from Me</a:t>
            </a:r>
            <a:r>
              <a:rPr lang="en-US" dirty="0">
                <a:solidFill>
                  <a:srgbClr val="C00000"/>
                </a:solidFill>
              </a:rPr>
              <a:t>.’  </a:t>
            </a:r>
            <a:r>
              <a:rPr lang="en-US" b="1" dirty="0">
                <a:solidFill>
                  <a:srgbClr val="C00000"/>
                </a:solidFill>
              </a:rPr>
              <a:t>Gal.4:6</a:t>
            </a:r>
            <a:r>
              <a:rPr lang="en-US" dirty="0">
                <a:solidFill>
                  <a:srgbClr val="C00000"/>
                </a:solidFill>
              </a:rPr>
              <a:t>: ‘</a:t>
            </a:r>
            <a:r>
              <a:rPr lang="en-US" i="1" dirty="0">
                <a:solidFill>
                  <a:srgbClr val="C00000"/>
                </a:solidFill>
              </a:rPr>
              <a:t>And because you are sons, God has sent the Spirit of his Son into our hearts, crying, “</a:t>
            </a:r>
            <a:r>
              <a:rPr lang="en-US" i="1" u="sng" dirty="0">
                <a:solidFill>
                  <a:srgbClr val="C00000"/>
                </a:solidFill>
              </a:rPr>
              <a:t>Abba! Father</a:t>
            </a:r>
            <a:r>
              <a:rPr lang="en-US" dirty="0">
                <a:solidFill>
                  <a:srgbClr val="C00000"/>
                </a:solidFill>
              </a:rPr>
              <a:t>!”’  </a:t>
            </a:r>
            <a:r>
              <a:rPr lang="en-US" b="1" dirty="0">
                <a:solidFill>
                  <a:srgbClr val="C00000"/>
                </a:solidFill>
              </a:rPr>
              <a:t>2Cor.6:17-18</a:t>
            </a:r>
            <a:r>
              <a:rPr lang="en-US" dirty="0">
                <a:solidFill>
                  <a:srgbClr val="C00000"/>
                </a:solidFill>
              </a:rPr>
              <a:t>: “</a:t>
            </a:r>
            <a:r>
              <a:rPr lang="en-US" i="1" dirty="0">
                <a:solidFill>
                  <a:srgbClr val="C00000"/>
                </a:solidFill>
              </a:rPr>
              <a:t>I will welcome you, and </a:t>
            </a:r>
            <a:r>
              <a:rPr lang="en-US" i="1" u="sng" dirty="0">
                <a:solidFill>
                  <a:srgbClr val="C00000"/>
                </a:solidFill>
              </a:rPr>
              <a:t>I will be a father to you, and you shall be sons and daughters to me</a:t>
            </a:r>
            <a:r>
              <a:rPr lang="en-US" i="1" dirty="0">
                <a:solidFill>
                  <a:srgbClr val="C00000"/>
                </a:solidFill>
              </a:rPr>
              <a:t>, says the Lord Almighty</a:t>
            </a:r>
            <a:r>
              <a:rPr lang="en-US" dirty="0">
                <a:solidFill>
                  <a:srgbClr val="C00000"/>
                </a:solidFill>
              </a:rPr>
              <a:t>”.  </a:t>
            </a:r>
            <a:endParaRPr lang="en-GB" dirty="0">
              <a:solidFill>
                <a:srgbClr val="C00000"/>
              </a:solidFill>
            </a:endParaRPr>
          </a:p>
          <a:p>
            <a:r>
              <a:rPr lang="en-US" b="1" dirty="0">
                <a:solidFill>
                  <a:schemeClr val="accent6">
                    <a:lumMod val="50000"/>
                  </a:schemeClr>
                </a:solidFill>
              </a:rPr>
              <a:t>‘</a:t>
            </a:r>
            <a:r>
              <a:rPr lang="en-US" dirty="0">
                <a:solidFill>
                  <a:schemeClr val="accent6">
                    <a:lumMod val="50000"/>
                  </a:schemeClr>
                </a:solidFill>
              </a:rPr>
              <a:t>The Family was constituted at the beginning, as the matrix in which the language of grace should be cast.  Its perfectly defined relations yield the conceptions out of which the gospel frames its terminology ... During the whole period of the child’s minority, the parent is the representative of God, in the authority which he wields, and in the providential watchfulness which gathers the brood beneath his wing’ (Palmer)</a:t>
            </a:r>
            <a:endParaRPr lang="en-US" dirty="0">
              <a:solidFill>
                <a:schemeClr val="accent6">
                  <a:lumMod val="50000"/>
                </a:schemeClr>
              </a:solidFill>
              <a:ea typeface="Times New Roman" panose="02020603050405020304" pitchFamily="18" charset="0"/>
              <a:cs typeface="Times New Roman" panose="02020603050405020304" pitchFamily="18" charset="0"/>
            </a:endParaRPr>
          </a:p>
          <a:p>
            <a:pPr>
              <a:lnSpc>
                <a:spcPct val="100000"/>
              </a:lnSpc>
            </a:pPr>
            <a:endParaRPr lang="en-US" dirty="0">
              <a:ea typeface="Times New Roman" panose="02020603050405020304" pitchFamily="18" charset="0"/>
              <a:cs typeface="Times New Roman" panose="02020603050405020304" pitchFamily="18" charset="0"/>
            </a:endParaRPr>
          </a:p>
          <a:p>
            <a:endParaRPr lang="en-US" b="1" i="1" dirty="0">
              <a:ea typeface="Times New Roman" panose="02020603050405020304" pitchFamily="18" charset="0"/>
              <a:cs typeface="Times New Roman" panose="02020603050405020304" pitchFamily="18" charset="0"/>
            </a:endParaRPr>
          </a:p>
          <a:p>
            <a:endParaRPr lang="en-US" dirty="0">
              <a:ea typeface="Times New Roman" panose="02020603050405020304" pitchFamily="18" charset="0"/>
              <a:cs typeface="Times New Roman" panose="02020603050405020304" pitchFamily="18" charset="0"/>
            </a:endParaRPr>
          </a:p>
          <a:p>
            <a:endParaRPr lang="en-US" dirty="0"/>
          </a:p>
          <a:p>
            <a:endParaRPr lang="en-GB" dirty="0"/>
          </a:p>
        </p:txBody>
      </p:sp>
      <p:sp>
        <p:nvSpPr>
          <p:cNvPr id="11" name="Content Placeholder 11">
            <a:extLst>
              <a:ext uri="{FF2B5EF4-FFF2-40B4-BE49-F238E27FC236}">
                <a16:creationId xmlns:a16="http://schemas.microsoft.com/office/drawing/2014/main" id="{9CC8247C-94D3-4757-8DBA-DD2F9FE38F16}"/>
              </a:ext>
            </a:extLst>
          </p:cNvPr>
          <p:cNvSpPr txBox="1">
            <a:spLocks/>
          </p:cNvSpPr>
          <p:nvPr/>
        </p:nvSpPr>
        <p:spPr>
          <a:xfrm>
            <a:off x="4936835" y="2447636"/>
            <a:ext cx="4207165" cy="3625274"/>
          </a:xfrm>
          <a:prstGeom prst="rect">
            <a:avLst/>
          </a:prstGeom>
        </p:spPr>
        <p:txBody>
          <a:bodyPr vert="horz" lIns="91440" tIns="45720" rIns="91440" bIns="45720" rtlCol="0">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en-US" b="1" i="1" dirty="0"/>
          </a:p>
        </p:txBody>
      </p:sp>
      <p:pic>
        <p:nvPicPr>
          <p:cNvPr id="7" name="Picture 6">
            <a:extLst>
              <a:ext uri="{FF2B5EF4-FFF2-40B4-BE49-F238E27FC236}">
                <a16:creationId xmlns:a16="http://schemas.microsoft.com/office/drawing/2014/main" id="{03AF2120-8E81-4C02-99BA-A767C8F8C1B2}"/>
              </a:ext>
            </a:extLst>
          </p:cNvPr>
          <p:cNvPicPr>
            <a:picLocks noChangeAspect="1"/>
          </p:cNvPicPr>
          <p:nvPr/>
        </p:nvPicPr>
        <p:blipFill rotWithShape="1">
          <a:blip r:embed="rId2"/>
          <a:srcRect l="35338" t="34606" r="-1" b="2617"/>
          <a:stretch/>
        </p:blipFill>
        <p:spPr>
          <a:xfrm>
            <a:off x="6194323" y="965401"/>
            <a:ext cx="2710196" cy="44749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1765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1303</TotalTime>
  <Words>1330</Words>
  <Application>Microsoft Office PowerPoint</Application>
  <PresentationFormat>On-screen Show (4:3)</PresentationFormat>
  <Paragraphs>143</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Gill Sans MT</vt:lpstr>
      <vt:lpstr>Times New Roman</vt:lpstr>
      <vt:lpstr>Gallery</vt:lpstr>
      <vt:lpstr>PowerPoint Presentation</vt:lpstr>
      <vt:lpstr>Teaching Children reverence and Joy in worship</vt:lpstr>
      <vt:lpstr>1. Understanding reverence  in worship</vt:lpstr>
      <vt:lpstr>PowerPoint Presentation</vt:lpstr>
      <vt:lpstr>2. Understanding joy  in worship</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Whitla</dc:creator>
  <cp:lastModifiedBy>David Whitla</cp:lastModifiedBy>
  <cp:revision>4</cp:revision>
  <dcterms:created xsi:type="dcterms:W3CDTF">2018-03-09T11:30:34Z</dcterms:created>
  <dcterms:modified xsi:type="dcterms:W3CDTF">2018-03-10T10:31:23Z</dcterms:modified>
</cp:coreProperties>
</file>